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31" roundtripDataSignature="AMtx7miIshSeBSFsJEeofd5zpB5Uk8mCw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customschemas.google.com/relationships/presentationmetadata" Target="metadata"/><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5cbfda4f67a79b1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5cbfda4f67a79b1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4deb60252a64f2d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14deb60252a64f2d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4deb60252a64f2d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4deb60252a64f2d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4deb60252a64f2d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14deb60252a64f2d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60dedb67486a74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160dedb67486a74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b10d539e60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b10d539e6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b114fc398b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b114fc398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b114fc398b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1b114fc398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b474f307d9_6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1b474f307d9_6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b44e9710ff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b44e9710f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b10d539e60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1b10d539e6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b287191889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b28719188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1b287191889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1b28719188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1b28719188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1b28719188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1b287191889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g1b287191889_0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1b287191889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g1b287191889_0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b28d7541b2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b28d7541b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b28d7541b2_2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b28d7541b2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b28d7541b2_2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1b28d7541b2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b0db0fed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g1b0db0fed4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b0db0fed4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g1b0db0fed43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b0db0fed4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g1b0db0fed43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b10d539e6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b10d539e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apositiva titolo">
  <p:cSld name="2_Diapositiva titolo">
    <p:spTree>
      <p:nvGrpSpPr>
        <p:cNvPr id="8" name="Shape 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to con didascalia" type="objTx">
  <p:cSld name="OBJECT_WITH_CAPTION_TEXT">
    <p:spTree>
      <p:nvGrpSpPr>
        <p:cNvPr id="294" name="Shape 294"/>
        <p:cNvGrpSpPr/>
        <p:nvPr/>
      </p:nvGrpSpPr>
      <p:grpSpPr>
        <a:xfrm>
          <a:off x="0" y="0"/>
          <a:ext cx="0" cy="0"/>
          <a:chOff x="0" y="0"/>
          <a:chExt cx="0" cy="0"/>
        </a:xfrm>
      </p:grpSpPr>
      <p:sp>
        <p:nvSpPr>
          <p:cNvPr id="295" name="Google Shape;295;p1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6" name="Google Shape;296;p1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228600" lvl="0" marL="457200" algn="l">
              <a:spcBef>
                <a:spcPts val="640"/>
              </a:spcBef>
              <a:spcAft>
                <a:spcPts val="0"/>
              </a:spcAft>
              <a:buClr>
                <a:schemeClr val="dk1"/>
              </a:buClr>
              <a:buSzPts val="3200"/>
              <a:buNone/>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297" name="Google Shape;297;p1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298" name="Google Shape;298;p1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9" name="Google Shape;299;p1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0" name="Google Shape;300;p1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magine con didascalia" type="picTx">
  <p:cSld name="PICTURE_WITH_CAPTION_TEXT">
    <p:spTree>
      <p:nvGrpSpPr>
        <p:cNvPr id="301" name="Shape 301"/>
        <p:cNvGrpSpPr/>
        <p:nvPr/>
      </p:nvGrpSpPr>
      <p:grpSpPr>
        <a:xfrm>
          <a:off x="0" y="0"/>
          <a:ext cx="0" cy="0"/>
          <a:chOff x="0" y="0"/>
          <a:chExt cx="0" cy="0"/>
        </a:xfrm>
      </p:grpSpPr>
      <p:sp>
        <p:nvSpPr>
          <p:cNvPr id="302" name="Google Shape;302;p1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3" name="Google Shape;303;p16"/>
          <p:cNvSpPr/>
          <p:nvPr>
            <p:ph idx="2" type="pic"/>
          </p:nvPr>
        </p:nvSpPr>
        <p:spPr>
          <a:xfrm>
            <a:off x="1792288" y="612775"/>
            <a:ext cx="5486400" cy="4114800"/>
          </a:xfrm>
          <a:prstGeom prst="rect">
            <a:avLst/>
          </a:prstGeom>
          <a:noFill/>
          <a:ln>
            <a:noFill/>
          </a:ln>
        </p:spPr>
      </p:sp>
      <p:sp>
        <p:nvSpPr>
          <p:cNvPr id="304" name="Google Shape;304;p1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305" name="Google Shape;305;p1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6" name="Google Shape;306;p1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7" name="Google Shape;307;p1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testo verticale" type="vertTx">
  <p:cSld name="VERTICAL_TEXT">
    <p:spTree>
      <p:nvGrpSpPr>
        <p:cNvPr id="308" name="Shape 308"/>
        <p:cNvGrpSpPr/>
        <p:nvPr/>
      </p:nvGrpSpPr>
      <p:grpSpPr>
        <a:xfrm>
          <a:off x="0" y="0"/>
          <a:ext cx="0" cy="0"/>
          <a:chOff x="0" y="0"/>
          <a:chExt cx="0" cy="0"/>
        </a:xfrm>
      </p:grpSpPr>
      <p:sp>
        <p:nvSpPr>
          <p:cNvPr id="309" name="Google Shape;309;p17"/>
          <p:cNvSpPr txBox="1"/>
          <p:nvPr>
            <p:ph type="title"/>
          </p:nvPr>
        </p:nvSpPr>
        <p:spPr>
          <a:xfrm>
            <a:off x="288521" y="139166"/>
            <a:ext cx="8581043" cy="8404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0" name="Google Shape;310;p17"/>
          <p:cNvSpPr txBox="1"/>
          <p:nvPr>
            <p:ph idx="1" type="body"/>
          </p:nvPr>
        </p:nvSpPr>
        <p:spPr>
          <a:xfrm rot="5400000">
            <a:off x="2265945" y="-208544"/>
            <a:ext cx="4525963" cy="8143452"/>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Clr>
                <a:schemeClr val="dk1"/>
              </a:buClr>
              <a:buSzPts val="18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11" name="Google Shape;311;p17"/>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2" name="Google Shape;312;p17"/>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3" name="Google Shape;313;p17"/>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verticale e testo" type="vertTitleAndTx">
  <p:cSld name="VERTICAL_TITLE_AND_VERTICAL_TEXT">
    <p:spTree>
      <p:nvGrpSpPr>
        <p:cNvPr id="314" name="Shape 314"/>
        <p:cNvGrpSpPr/>
        <p:nvPr/>
      </p:nvGrpSpPr>
      <p:grpSpPr>
        <a:xfrm>
          <a:off x="0" y="0"/>
          <a:ext cx="0" cy="0"/>
          <a:chOff x="0" y="0"/>
          <a:chExt cx="0" cy="0"/>
        </a:xfrm>
      </p:grpSpPr>
      <p:sp>
        <p:nvSpPr>
          <p:cNvPr id="315" name="Google Shape;315;p18"/>
          <p:cNvSpPr txBox="1"/>
          <p:nvPr>
            <p:ph type="title"/>
          </p:nvPr>
        </p:nvSpPr>
        <p:spPr>
          <a:xfrm rot="5400000">
            <a:off x="4732338" y="2171701"/>
            <a:ext cx="5851525" cy="20574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6" name="Google Shape;316;p1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Clr>
                <a:schemeClr val="dk1"/>
              </a:buClr>
              <a:buSzPts val="18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17" name="Google Shape;317;p1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8" name="Google Shape;318;p1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9" name="Google Shape;319;p1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titolo" type="title">
  <p:cSld name="TITLE">
    <p:spTree>
      <p:nvGrpSpPr>
        <p:cNvPr id="9" name="Shape 9"/>
        <p:cNvGrpSpPr/>
        <p:nvPr/>
      </p:nvGrpSpPr>
      <p:grpSpPr>
        <a:xfrm>
          <a:off x="0" y="0"/>
          <a:ext cx="0" cy="0"/>
          <a:chOff x="0" y="0"/>
          <a:chExt cx="0" cy="0"/>
        </a:xfrm>
      </p:grpSpPr>
      <p:sp>
        <p:nvSpPr>
          <p:cNvPr id="10" name="Google Shape;10;p7"/>
          <p:cNvSpPr/>
          <p:nvPr/>
        </p:nvSpPr>
        <p:spPr>
          <a:xfrm>
            <a:off x="0" y="3832224"/>
            <a:ext cx="9144000" cy="3025775"/>
          </a:xfrm>
          <a:prstGeom prst="rect">
            <a:avLst/>
          </a:prstGeom>
          <a:solidFill>
            <a:srgbClr val="728F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11" name="Google Shape;11;p7"/>
          <p:cNvGrpSpPr/>
          <p:nvPr/>
        </p:nvGrpSpPr>
        <p:grpSpPr>
          <a:xfrm>
            <a:off x="48007" y="3816351"/>
            <a:ext cx="9036647" cy="180000"/>
            <a:chOff x="1218340" y="275867"/>
            <a:chExt cx="17715122" cy="567843"/>
          </a:xfrm>
        </p:grpSpPr>
        <p:cxnSp>
          <p:nvCxnSpPr>
            <p:cNvPr id="12" name="Google Shape;12;p7"/>
            <p:cNvCxnSpPr/>
            <p:nvPr/>
          </p:nvCxnSpPr>
          <p:spPr>
            <a:xfrm>
              <a:off x="121834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3" name="Google Shape;13;p7"/>
            <p:cNvCxnSpPr/>
            <p:nvPr/>
          </p:nvCxnSpPr>
          <p:spPr>
            <a:xfrm>
              <a:off x="136720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4" name="Google Shape;14;p7"/>
            <p:cNvCxnSpPr/>
            <p:nvPr/>
          </p:nvCxnSpPr>
          <p:spPr>
            <a:xfrm>
              <a:off x="151607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5" name="Google Shape;15;p7"/>
            <p:cNvCxnSpPr/>
            <p:nvPr/>
          </p:nvCxnSpPr>
          <p:spPr>
            <a:xfrm>
              <a:off x="166494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6" name="Google Shape;16;p7"/>
            <p:cNvCxnSpPr/>
            <p:nvPr/>
          </p:nvCxnSpPr>
          <p:spPr>
            <a:xfrm>
              <a:off x="181380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7" name="Google Shape;17;p7"/>
            <p:cNvCxnSpPr/>
            <p:nvPr/>
          </p:nvCxnSpPr>
          <p:spPr>
            <a:xfrm>
              <a:off x="196267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8" name="Google Shape;18;p7"/>
            <p:cNvCxnSpPr/>
            <p:nvPr/>
          </p:nvCxnSpPr>
          <p:spPr>
            <a:xfrm>
              <a:off x="211154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9" name="Google Shape;19;p7"/>
            <p:cNvCxnSpPr/>
            <p:nvPr/>
          </p:nvCxnSpPr>
          <p:spPr>
            <a:xfrm>
              <a:off x="226040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0" name="Google Shape;20;p7"/>
            <p:cNvCxnSpPr/>
            <p:nvPr/>
          </p:nvCxnSpPr>
          <p:spPr>
            <a:xfrm>
              <a:off x="240927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1" name="Google Shape;21;p7"/>
            <p:cNvCxnSpPr/>
            <p:nvPr/>
          </p:nvCxnSpPr>
          <p:spPr>
            <a:xfrm>
              <a:off x="255814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2" name="Google Shape;22;p7"/>
            <p:cNvCxnSpPr/>
            <p:nvPr/>
          </p:nvCxnSpPr>
          <p:spPr>
            <a:xfrm>
              <a:off x="270701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3" name="Google Shape;23;p7"/>
            <p:cNvCxnSpPr/>
            <p:nvPr/>
          </p:nvCxnSpPr>
          <p:spPr>
            <a:xfrm>
              <a:off x="285587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4" name="Google Shape;24;p7"/>
            <p:cNvCxnSpPr/>
            <p:nvPr/>
          </p:nvCxnSpPr>
          <p:spPr>
            <a:xfrm>
              <a:off x="300474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5" name="Google Shape;25;p7"/>
            <p:cNvCxnSpPr/>
            <p:nvPr/>
          </p:nvCxnSpPr>
          <p:spPr>
            <a:xfrm>
              <a:off x="315361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6" name="Google Shape;26;p7"/>
            <p:cNvCxnSpPr/>
            <p:nvPr/>
          </p:nvCxnSpPr>
          <p:spPr>
            <a:xfrm>
              <a:off x="330247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7" name="Google Shape;27;p7"/>
            <p:cNvCxnSpPr/>
            <p:nvPr/>
          </p:nvCxnSpPr>
          <p:spPr>
            <a:xfrm>
              <a:off x="345134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8" name="Google Shape;28;p7"/>
            <p:cNvCxnSpPr/>
            <p:nvPr/>
          </p:nvCxnSpPr>
          <p:spPr>
            <a:xfrm>
              <a:off x="360021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9" name="Google Shape;29;p7"/>
            <p:cNvCxnSpPr/>
            <p:nvPr/>
          </p:nvCxnSpPr>
          <p:spPr>
            <a:xfrm>
              <a:off x="374907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0" name="Google Shape;30;p7"/>
            <p:cNvCxnSpPr/>
            <p:nvPr/>
          </p:nvCxnSpPr>
          <p:spPr>
            <a:xfrm>
              <a:off x="389794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1" name="Google Shape;31;p7"/>
            <p:cNvCxnSpPr/>
            <p:nvPr/>
          </p:nvCxnSpPr>
          <p:spPr>
            <a:xfrm>
              <a:off x="404681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2" name="Google Shape;32;p7"/>
            <p:cNvCxnSpPr/>
            <p:nvPr/>
          </p:nvCxnSpPr>
          <p:spPr>
            <a:xfrm>
              <a:off x="419568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3" name="Google Shape;33;p7"/>
            <p:cNvCxnSpPr/>
            <p:nvPr/>
          </p:nvCxnSpPr>
          <p:spPr>
            <a:xfrm>
              <a:off x="434454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4" name="Google Shape;34;p7"/>
            <p:cNvCxnSpPr/>
            <p:nvPr/>
          </p:nvCxnSpPr>
          <p:spPr>
            <a:xfrm>
              <a:off x="449341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5" name="Google Shape;35;p7"/>
            <p:cNvCxnSpPr/>
            <p:nvPr/>
          </p:nvCxnSpPr>
          <p:spPr>
            <a:xfrm>
              <a:off x="464228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6" name="Google Shape;36;p7"/>
            <p:cNvCxnSpPr/>
            <p:nvPr/>
          </p:nvCxnSpPr>
          <p:spPr>
            <a:xfrm>
              <a:off x="479114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7" name="Google Shape;37;p7"/>
            <p:cNvCxnSpPr/>
            <p:nvPr/>
          </p:nvCxnSpPr>
          <p:spPr>
            <a:xfrm>
              <a:off x="494001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8" name="Google Shape;38;p7"/>
            <p:cNvCxnSpPr/>
            <p:nvPr/>
          </p:nvCxnSpPr>
          <p:spPr>
            <a:xfrm>
              <a:off x="508888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9" name="Google Shape;39;p7"/>
            <p:cNvCxnSpPr/>
            <p:nvPr/>
          </p:nvCxnSpPr>
          <p:spPr>
            <a:xfrm>
              <a:off x="523774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0" name="Google Shape;40;p7"/>
            <p:cNvCxnSpPr/>
            <p:nvPr/>
          </p:nvCxnSpPr>
          <p:spPr>
            <a:xfrm>
              <a:off x="538661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1" name="Google Shape;41;p7"/>
            <p:cNvCxnSpPr/>
            <p:nvPr/>
          </p:nvCxnSpPr>
          <p:spPr>
            <a:xfrm>
              <a:off x="553548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2" name="Google Shape;42;p7"/>
            <p:cNvCxnSpPr/>
            <p:nvPr/>
          </p:nvCxnSpPr>
          <p:spPr>
            <a:xfrm>
              <a:off x="568435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3" name="Google Shape;43;p7"/>
            <p:cNvCxnSpPr/>
            <p:nvPr/>
          </p:nvCxnSpPr>
          <p:spPr>
            <a:xfrm>
              <a:off x="583321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4" name="Google Shape;44;p7"/>
            <p:cNvCxnSpPr/>
            <p:nvPr/>
          </p:nvCxnSpPr>
          <p:spPr>
            <a:xfrm>
              <a:off x="598208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5" name="Google Shape;45;p7"/>
            <p:cNvCxnSpPr/>
            <p:nvPr/>
          </p:nvCxnSpPr>
          <p:spPr>
            <a:xfrm>
              <a:off x="613095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6" name="Google Shape;46;p7"/>
            <p:cNvCxnSpPr/>
            <p:nvPr/>
          </p:nvCxnSpPr>
          <p:spPr>
            <a:xfrm>
              <a:off x="627981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7" name="Google Shape;47;p7"/>
            <p:cNvCxnSpPr/>
            <p:nvPr/>
          </p:nvCxnSpPr>
          <p:spPr>
            <a:xfrm>
              <a:off x="642868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8" name="Google Shape;48;p7"/>
            <p:cNvCxnSpPr/>
            <p:nvPr/>
          </p:nvCxnSpPr>
          <p:spPr>
            <a:xfrm>
              <a:off x="657755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9" name="Google Shape;49;p7"/>
            <p:cNvCxnSpPr/>
            <p:nvPr/>
          </p:nvCxnSpPr>
          <p:spPr>
            <a:xfrm>
              <a:off x="672641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0" name="Google Shape;50;p7"/>
            <p:cNvCxnSpPr/>
            <p:nvPr/>
          </p:nvCxnSpPr>
          <p:spPr>
            <a:xfrm>
              <a:off x="687528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1" name="Google Shape;51;p7"/>
            <p:cNvCxnSpPr/>
            <p:nvPr/>
          </p:nvCxnSpPr>
          <p:spPr>
            <a:xfrm>
              <a:off x="702415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2" name="Google Shape;52;p7"/>
            <p:cNvCxnSpPr/>
            <p:nvPr/>
          </p:nvCxnSpPr>
          <p:spPr>
            <a:xfrm>
              <a:off x="717302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3" name="Google Shape;53;p7"/>
            <p:cNvCxnSpPr/>
            <p:nvPr/>
          </p:nvCxnSpPr>
          <p:spPr>
            <a:xfrm>
              <a:off x="732188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4" name="Google Shape;54;p7"/>
            <p:cNvCxnSpPr/>
            <p:nvPr/>
          </p:nvCxnSpPr>
          <p:spPr>
            <a:xfrm>
              <a:off x="747075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5" name="Google Shape;55;p7"/>
            <p:cNvCxnSpPr/>
            <p:nvPr/>
          </p:nvCxnSpPr>
          <p:spPr>
            <a:xfrm>
              <a:off x="761962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6" name="Google Shape;56;p7"/>
            <p:cNvCxnSpPr/>
            <p:nvPr/>
          </p:nvCxnSpPr>
          <p:spPr>
            <a:xfrm>
              <a:off x="776848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7" name="Google Shape;57;p7"/>
            <p:cNvCxnSpPr/>
            <p:nvPr/>
          </p:nvCxnSpPr>
          <p:spPr>
            <a:xfrm>
              <a:off x="791735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8" name="Google Shape;58;p7"/>
            <p:cNvCxnSpPr/>
            <p:nvPr/>
          </p:nvCxnSpPr>
          <p:spPr>
            <a:xfrm>
              <a:off x="806622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9" name="Google Shape;59;p7"/>
            <p:cNvCxnSpPr/>
            <p:nvPr/>
          </p:nvCxnSpPr>
          <p:spPr>
            <a:xfrm>
              <a:off x="821508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0" name="Google Shape;60;p7"/>
            <p:cNvCxnSpPr/>
            <p:nvPr/>
          </p:nvCxnSpPr>
          <p:spPr>
            <a:xfrm>
              <a:off x="836395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1" name="Google Shape;61;p7"/>
            <p:cNvCxnSpPr/>
            <p:nvPr/>
          </p:nvCxnSpPr>
          <p:spPr>
            <a:xfrm>
              <a:off x="851282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2" name="Google Shape;62;p7"/>
            <p:cNvCxnSpPr/>
            <p:nvPr/>
          </p:nvCxnSpPr>
          <p:spPr>
            <a:xfrm>
              <a:off x="866169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3" name="Google Shape;63;p7"/>
            <p:cNvCxnSpPr/>
            <p:nvPr/>
          </p:nvCxnSpPr>
          <p:spPr>
            <a:xfrm>
              <a:off x="881055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4" name="Google Shape;64;p7"/>
            <p:cNvCxnSpPr/>
            <p:nvPr/>
          </p:nvCxnSpPr>
          <p:spPr>
            <a:xfrm>
              <a:off x="895942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5" name="Google Shape;65;p7"/>
            <p:cNvCxnSpPr/>
            <p:nvPr/>
          </p:nvCxnSpPr>
          <p:spPr>
            <a:xfrm>
              <a:off x="910829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6" name="Google Shape;66;p7"/>
            <p:cNvCxnSpPr/>
            <p:nvPr/>
          </p:nvCxnSpPr>
          <p:spPr>
            <a:xfrm>
              <a:off x="925715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7" name="Google Shape;67;p7"/>
            <p:cNvCxnSpPr/>
            <p:nvPr/>
          </p:nvCxnSpPr>
          <p:spPr>
            <a:xfrm>
              <a:off x="940602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8" name="Google Shape;68;p7"/>
            <p:cNvCxnSpPr/>
            <p:nvPr/>
          </p:nvCxnSpPr>
          <p:spPr>
            <a:xfrm>
              <a:off x="955489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9" name="Google Shape;69;p7"/>
            <p:cNvCxnSpPr/>
            <p:nvPr/>
          </p:nvCxnSpPr>
          <p:spPr>
            <a:xfrm>
              <a:off x="970375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0" name="Google Shape;70;p7"/>
            <p:cNvCxnSpPr/>
            <p:nvPr/>
          </p:nvCxnSpPr>
          <p:spPr>
            <a:xfrm>
              <a:off x="985262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1" name="Google Shape;71;p7"/>
            <p:cNvCxnSpPr/>
            <p:nvPr/>
          </p:nvCxnSpPr>
          <p:spPr>
            <a:xfrm>
              <a:off x="1000149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2" name="Google Shape;72;p7"/>
            <p:cNvCxnSpPr/>
            <p:nvPr/>
          </p:nvCxnSpPr>
          <p:spPr>
            <a:xfrm>
              <a:off x="1015036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3" name="Google Shape;73;p7"/>
            <p:cNvCxnSpPr/>
            <p:nvPr/>
          </p:nvCxnSpPr>
          <p:spPr>
            <a:xfrm>
              <a:off x="1029922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4" name="Google Shape;74;p7"/>
            <p:cNvCxnSpPr/>
            <p:nvPr/>
          </p:nvCxnSpPr>
          <p:spPr>
            <a:xfrm>
              <a:off x="1044809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5" name="Google Shape;75;p7"/>
            <p:cNvCxnSpPr/>
            <p:nvPr/>
          </p:nvCxnSpPr>
          <p:spPr>
            <a:xfrm>
              <a:off x="1059696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6" name="Google Shape;76;p7"/>
            <p:cNvCxnSpPr/>
            <p:nvPr/>
          </p:nvCxnSpPr>
          <p:spPr>
            <a:xfrm>
              <a:off x="1074582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7" name="Google Shape;77;p7"/>
            <p:cNvCxnSpPr/>
            <p:nvPr/>
          </p:nvCxnSpPr>
          <p:spPr>
            <a:xfrm>
              <a:off x="1089469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8" name="Google Shape;78;p7"/>
            <p:cNvCxnSpPr/>
            <p:nvPr/>
          </p:nvCxnSpPr>
          <p:spPr>
            <a:xfrm>
              <a:off x="1104356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9" name="Google Shape;79;p7"/>
            <p:cNvCxnSpPr/>
            <p:nvPr/>
          </p:nvCxnSpPr>
          <p:spPr>
            <a:xfrm>
              <a:off x="1119242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0" name="Google Shape;80;p7"/>
            <p:cNvCxnSpPr/>
            <p:nvPr/>
          </p:nvCxnSpPr>
          <p:spPr>
            <a:xfrm>
              <a:off x="1134129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1" name="Google Shape;81;p7"/>
            <p:cNvCxnSpPr/>
            <p:nvPr/>
          </p:nvCxnSpPr>
          <p:spPr>
            <a:xfrm>
              <a:off x="1149016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2" name="Google Shape;82;p7"/>
            <p:cNvCxnSpPr/>
            <p:nvPr/>
          </p:nvCxnSpPr>
          <p:spPr>
            <a:xfrm>
              <a:off x="1163903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3" name="Google Shape;83;p7"/>
            <p:cNvCxnSpPr/>
            <p:nvPr/>
          </p:nvCxnSpPr>
          <p:spPr>
            <a:xfrm>
              <a:off x="1178789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4" name="Google Shape;84;p7"/>
            <p:cNvCxnSpPr/>
            <p:nvPr/>
          </p:nvCxnSpPr>
          <p:spPr>
            <a:xfrm>
              <a:off x="1193676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5" name="Google Shape;85;p7"/>
            <p:cNvCxnSpPr/>
            <p:nvPr/>
          </p:nvCxnSpPr>
          <p:spPr>
            <a:xfrm>
              <a:off x="1208563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6" name="Google Shape;86;p7"/>
            <p:cNvCxnSpPr/>
            <p:nvPr/>
          </p:nvCxnSpPr>
          <p:spPr>
            <a:xfrm>
              <a:off x="1223449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7" name="Google Shape;87;p7"/>
            <p:cNvCxnSpPr/>
            <p:nvPr/>
          </p:nvCxnSpPr>
          <p:spPr>
            <a:xfrm>
              <a:off x="1238336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8" name="Google Shape;88;p7"/>
            <p:cNvCxnSpPr/>
            <p:nvPr/>
          </p:nvCxnSpPr>
          <p:spPr>
            <a:xfrm>
              <a:off x="1253223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9" name="Google Shape;89;p7"/>
            <p:cNvCxnSpPr/>
            <p:nvPr/>
          </p:nvCxnSpPr>
          <p:spPr>
            <a:xfrm>
              <a:off x="1268109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0" name="Google Shape;90;p7"/>
            <p:cNvCxnSpPr/>
            <p:nvPr/>
          </p:nvCxnSpPr>
          <p:spPr>
            <a:xfrm>
              <a:off x="1282996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1" name="Google Shape;91;p7"/>
            <p:cNvCxnSpPr/>
            <p:nvPr/>
          </p:nvCxnSpPr>
          <p:spPr>
            <a:xfrm>
              <a:off x="1297883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2" name="Google Shape;92;p7"/>
            <p:cNvCxnSpPr/>
            <p:nvPr/>
          </p:nvCxnSpPr>
          <p:spPr>
            <a:xfrm>
              <a:off x="1312770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3" name="Google Shape;93;p7"/>
            <p:cNvCxnSpPr/>
            <p:nvPr/>
          </p:nvCxnSpPr>
          <p:spPr>
            <a:xfrm>
              <a:off x="1327656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4" name="Google Shape;94;p7"/>
            <p:cNvCxnSpPr/>
            <p:nvPr/>
          </p:nvCxnSpPr>
          <p:spPr>
            <a:xfrm>
              <a:off x="1342543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5" name="Google Shape;95;p7"/>
            <p:cNvCxnSpPr/>
            <p:nvPr/>
          </p:nvCxnSpPr>
          <p:spPr>
            <a:xfrm>
              <a:off x="1357430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6" name="Google Shape;96;p7"/>
            <p:cNvCxnSpPr/>
            <p:nvPr/>
          </p:nvCxnSpPr>
          <p:spPr>
            <a:xfrm>
              <a:off x="1372316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7" name="Google Shape;97;p7"/>
            <p:cNvCxnSpPr/>
            <p:nvPr/>
          </p:nvCxnSpPr>
          <p:spPr>
            <a:xfrm>
              <a:off x="1387203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8" name="Google Shape;98;p7"/>
            <p:cNvCxnSpPr/>
            <p:nvPr/>
          </p:nvCxnSpPr>
          <p:spPr>
            <a:xfrm>
              <a:off x="1402090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9" name="Google Shape;99;p7"/>
            <p:cNvCxnSpPr/>
            <p:nvPr/>
          </p:nvCxnSpPr>
          <p:spPr>
            <a:xfrm>
              <a:off x="1416976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0" name="Google Shape;100;p7"/>
            <p:cNvCxnSpPr/>
            <p:nvPr/>
          </p:nvCxnSpPr>
          <p:spPr>
            <a:xfrm>
              <a:off x="1431863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1" name="Google Shape;101;p7"/>
            <p:cNvCxnSpPr/>
            <p:nvPr/>
          </p:nvCxnSpPr>
          <p:spPr>
            <a:xfrm>
              <a:off x="1446750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2" name="Google Shape;102;p7"/>
            <p:cNvCxnSpPr/>
            <p:nvPr/>
          </p:nvCxnSpPr>
          <p:spPr>
            <a:xfrm>
              <a:off x="1461637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3" name="Google Shape;103;p7"/>
            <p:cNvCxnSpPr/>
            <p:nvPr/>
          </p:nvCxnSpPr>
          <p:spPr>
            <a:xfrm>
              <a:off x="1476523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4" name="Google Shape;104;p7"/>
            <p:cNvCxnSpPr/>
            <p:nvPr/>
          </p:nvCxnSpPr>
          <p:spPr>
            <a:xfrm>
              <a:off x="1491410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5" name="Google Shape;105;p7"/>
            <p:cNvCxnSpPr/>
            <p:nvPr/>
          </p:nvCxnSpPr>
          <p:spPr>
            <a:xfrm>
              <a:off x="1506297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6" name="Google Shape;106;p7"/>
            <p:cNvCxnSpPr/>
            <p:nvPr/>
          </p:nvCxnSpPr>
          <p:spPr>
            <a:xfrm>
              <a:off x="1521183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7" name="Google Shape;107;p7"/>
            <p:cNvCxnSpPr/>
            <p:nvPr/>
          </p:nvCxnSpPr>
          <p:spPr>
            <a:xfrm>
              <a:off x="1536070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8" name="Google Shape;108;p7"/>
            <p:cNvCxnSpPr/>
            <p:nvPr/>
          </p:nvCxnSpPr>
          <p:spPr>
            <a:xfrm>
              <a:off x="1550957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9" name="Google Shape;109;p7"/>
            <p:cNvCxnSpPr/>
            <p:nvPr/>
          </p:nvCxnSpPr>
          <p:spPr>
            <a:xfrm>
              <a:off x="1565843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0" name="Google Shape;110;p7"/>
            <p:cNvCxnSpPr/>
            <p:nvPr/>
          </p:nvCxnSpPr>
          <p:spPr>
            <a:xfrm>
              <a:off x="1580730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1" name="Google Shape;111;p7"/>
            <p:cNvCxnSpPr/>
            <p:nvPr/>
          </p:nvCxnSpPr>
          <p:spPr>
            <a:xfrm>
              <a:off x="1595617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2" name="Google Shape;112;p7"/>
            <p:cNvCxnSpPr/>
            <p:nvPr/>
          </p:nvCxnSpPr>
          <p:spPr>
            <a:xfrm>
              <a:off x="1610504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3" name="Google Shape;113;p7"/>
            <p:cNvCxnSpPr/>
            <p:nvPr/>
          </p:nvCxnSpPr>
          <p:spPr>
            <a:xfrm>
              <a:off x="1625390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4" name="Google Shape;114;p7"/>
            <p:cNvCxnSpPr/>
            <p:nvPr/>
          </p:nvCxnSpPr>
          <p:spPr>
            <a:xfrm>
              <a:off x="1640277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5" name="Google Shape;115;p7"/>
            <p:cNvCxnSpPr/>
            <p:nvPr/>
          </p:nvCxnSpPr>
          <p:spPr>
            <a:xfrm>
              <a:off x="1655164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6" name="Google Shape;116;p7"/>
            <p:cNvCxnSpPr/>
            <p:nvPr/>
          </p:nvCxnSpPr>
          <p:spPr>
            <a:xfrm>
              <a:off x="1670050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7" name="Google Shape;117;p7"/>
            <p:cNvCxnSpPr/>
            <p:nvPr/>
          </p:nvCxnSpPr>
          <p:spPr>
            <a:xfrm>
              <a:off x="1684937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8" name="Google Shape;118;p7"/>
            <p:cNvCxnSpPr/>
            <p:nvPr/>
          </p:nvCxnSpPr>
          <p:spPr>
            <a:xfrm>
              <a:off x="1699824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9" name="Google Shape;119;p7"/>
            <p:cNvCxnSpPr/>
            <p:nvPr/>
          </p:nvCxnSpPr>
          <p:spPr>
            <a:xfrm>
              <a:off x="1714710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20" name="Google Shape;120;p7"/>
            <p:cNvCxnSpPr/>
            <p:nvPr/>
          </p:nvCxnSpPr>
          <p:spPr>
            <a:xfrm>
              <a:off x="1729597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21" name="Google Shape;121;p7"/>
            <p:cNvCxnSpPr/>
            <p:nvPr/>
          </p:nvCxnSpPr>
          <p:spPr>
            <a:xfrm>
              <a:off x="1744484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22" name="Google Shape;122;p7"/>
            <p:cNvCxnSpPr/>
            <p:nvPr/>
          </p:nvCxnSpPr>
          <p:spPr>
            <a:xfrm>
              <a:off x="1759371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23" name="Google Shape;123;p7"/>
            <p:cNvCxnSpPr/>
            <p:nvPr/>
          </p:nvCxnSpPr>
          <p:spPr>
            <a:xfrm>
              <a:off x="1774257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24" name="Google Shape;124;p7"/>
            <p:cNvCxnSpPr/>
            <p:nvPr/>
          </p:nvCxnSpPr>
          <p:spPr>
            <a:xfrm>
              <a:off x="1789144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25" name="Google Shape;125;p7"/>
            <p:cNvCxnSpPr/>
            <p:nvPr/>
          </p:nvCxnSpPr>
          <p:spPr>
            <a:xfrm>
              <a:off x="1804031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26" name="Google Shape;126;p7"/>
            <p:cNvCxnSpPr/>
            <p:nvPr/>
          </p:nvCxnSpPr>
          <p:spPr>
            <a:xfrm>
              <a:off x="1818917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27" name="Google Shape;127;p7"/>
            <p:cNvCxnSpPr/>
            <p:nvPr/>
          </p:nvCxnSpPr>
          <p:spPr>
            <a:xfrm>
              <a:off x="1833804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28" name="Google Shape;128;p7"/>
            <p:cNvCxnSpPr/>
            <p:nvPr/>
          </p:nvCxnSpPr>
          <p:spPr>
            <a:xfrm>
              <a:off x="1848691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29" name="Google Shape;129;p7"/>
            <p:cNvCxnSpPr/>
            <p:nvPr/>
          </p:nvCxnSpPr>
          <p:spPr>
            <a:xfrm>
              <a:off x="1863577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30" name="Google Shape;130;p7"/>
            <p:cNvCxnSpPr/>
            <p:nvPr/>
          </p:nvCxnSpPr>
          <p:spPr>
            <a:xfrm>
              <a:off x="1878464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31" name="Google Shape;131;p7"/>
            <p:cNvCxnSpPr/>
            <p:nvPr/>
          </p:nvCxnSpPr>
          <p:spPr>
            <a:xfrm>
              <a:off x="18933462" y="275867"/>
              <a:ext cx="0" cy="567843"/>
            </a:xfrm>
            <a:prstGeom prst="straightConnector1">
              <a:avLst/>
            </a:prstGeom>
            <a:noFill/>
            <a:ln cap="flat" cmpd="sng" w="12700">
              <a:solidFill>
                <a:schemeClr val="lt1"/>
              </a:solidFill>
              <a:prstDash val="solid"/>
              <a:round/>
              <a:headEnd len="sm" w="sm" type="none"/>
              <a:tailEnd len="sm" w="sm" type="none"/>
            </a:ln>
          </p:spPr>
        </p:cxnSp>
      </p:grpSp>
      <p:sp>
        <p:nvSpPr>
          <p:cNvPr id="132" name="Google Shape;132;p7"/>
          <p:cNvSpPr txBox="1"/>
          <p:nvPr>
            <p:ph type="ctrTitle"/>
          </p:nvPr>
        </p:nvSpPr>
        <p:spPr>
          <a:xfrm>
            <a:off x="641534" y="4149725"/>
            <a:ext cx="7772400" cy="9683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lt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3" name="Google Shape;133;p7"/>
          <p:cNvSpPr txBox="1"/>
          <p:nvPr>
            <p:ph idx="1" type="subTitle"/>
          </p:nvPr>
        </p:nvSpPr>
        <p:spPr>
          <a:xfrm>
            <a:off x="641534" y="5260975"/>
            <a:ext cx="7772400" cy="1333500"/>
          </a:xfrm>
          <a:prstGeom prst="rect">
            <a:avLst/>
          </a:prstGeom>
          <a:noFill/>
          <a:ln>
            <a:noFill/>
          </a:ln>
        </p:spPr>
        <p:txBody>
          <a:bodyPr anchorCtr="0" anchor="t" bIns="45700" lIns="91425" spcFirstLastPara="1" rIns="91425" wrap="square" tIns="45700">
            <a:normAutofit/>
          </a:bodyPr>
          <a:lstStyle>
            <a:lvl1pPr lvl="0" algn="l">
              <a:spcBef>
                <a:spcPts val="440"/>
              </a:spcBef>
              <a:spcAft>
                <a:spcPts val="0"/>
              </a:spcAft>
              <a:buClr>
                <a:schemeClr val="lt1"/>
              </a:buClr>
              <a:buSzPts val="2200"/>
              <a:buNone/>
              <a:defRPr>
                <a:solidFill>
                  <a:schemeClr val="lt1"/>
                </a:solidFill>
              </a:defRPr>
            </a:lvl1pPr>
            <a:lvl2pPr lvl="1" algn="ctr">
              <a:spcBef>
                <a:spcPts val="440"/>
              </a:spcBef>
              <a:spcAft>
                <a:spcPts val="0"/>
              </a:spcAft>
              <a:buClr>
                <a:srgbClr val="888888"/>
              </a:buClr>
              <a:buSzPts val="2200"/>
              <a:buNone/>
              <a:defRPr>
                <a:solidFill>
                  <a:srgbClr val="888888"/>
                </a:solidFill>
              </a:defRPr>
            </a:lvl2pPr>
            <a:lvl3pPr lvl="2" algn="ctr">
              <a:spcBef>
                <a:spcPts val="440"/>
              </a:spcBef>
              <a:spcAft>
                <a:spcPts val="0"/>
              </a:spcAft>
              <a:buClr>
                <a:srgbClr val="888888"/>
              </a:buClr>
              <a:buSzPts val="2200"/>
              <a:buNone/>
              <a:defRPr>
                <a:solidFill>
                  <a:srgbClr val="888888"/>
                </a:solidFill>
              </a:defRPr>
            </a:lvl3pPr>
            <a:lvl4pPr lvl="3" algn="ctr">
              <a:spcBef>
                <a:spcPts val="440"/>
              </a:spcBef>
              <a:spcAft>
                <a:spcPts val="0"/>
              </a:spcAft>
              <a:buClr>
                <a:srgbClr val="888888"/>
              </a:buClr>
              <a:buSzPts val="2200"/>
              <a:buNone/>
              <a:defRPr>
                <a:solidFill>
                  <a:srgbClr val="888888"/>
                </a:solidFill>
              </a:defRPr>
            </a:lvl4pPr>
            <a:lvl5pPr lvl="4" algn="ctr">
              <a:spcBef>
                <a:spcPts val="440"/>
              </a:spcBef>
              <a:spcAft>
                <a:spcPts val="0"/>
              </a:spcAft>
              <a:buClr>
                <a:srgbClr val="888888"/>
              </a:buClr>
              <a:buSzPts val="22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titolo">
  <p:cSld name="1_Diapositiva titolo">
    <p:spTree>
      <p:nvGrpSpPr>
        <p:cNvPr id="134" name="Shape 13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contenuto" type="obj">
  <p:cSld name="OBJECT">
    <p:spTree>
      <p:nvGrpSpPr>
        <p:cNvPr id="135" name="Shape 135"/>
        <p:cNvGrpSpPr/>
        <p:nvPr/>
      </p:nvGrpSpPr>
      <p:grpSpPr>
        <a:xfrm>
          <a:off x="0" y="0"/>
          <a:ext cx="0" cy="0"/>
          <a:chOff x="0" y="0"/>
          <a:chExt cx="0" cy="0"/>
        </a:xfrm>
      </p:grpSpPr>
      <p:sp>
        <p:nvSpPr>
          <p:cNvPr id="136" name="Google Shape;136;p9"/>
          <p:cNvSpPr/>
          <p:nvPr/>
        </p:nvSpPr>
        <p:spPr>
          <a:xfrm>
            <a:off x="0" y="1"/>
            <a:ext cx="9144000" cy="1269904"/>
          </a:xfrm>
          <a:prstGeom prst="rect">
            <a:avLst/>
          </a:prstGeom>
          <a:solidFill>
            <a:srgbClr val="728F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 name="Google Shape;137;p9"/>
          <p:cNvSpPr txBox="1"/>
          <p:nvPr>
            <p:ph type="title"/>
          </p:nvPr>
        </p:nvSpPr>
        <p:spPr>
          <a:xfrm>
            <a:off x="288521" y="139166"/>
            <a:ext cx="8581043" cy="8404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 name="Google Shape;138;p9"/>
          <p:cNvSpPr txBox="1"/>
          <p:nvPr>
            <p:ph idx="1" type="body"/>
          </p:nvPr>
        </p:nvSpPr>
        <p:spPr>
          <a:xfrm>
            <a:off x="457200" y="1600200"/>
            <a:ext cx="8323726" cy="4525963"/>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Clr>
                <a:schemeClr val="dk1"/>
              </a:buClr>
              <a:buSzPts val="18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9" name="Google Shape;139;p9"/>
          <p:cNvSpPr/>
          <p:nvPr/>
        </p:nvSpPr>
        <p:spPr>
          <a:xfrm>
            <a:off x="0" y="6126162"/>
            <a:ext cx="9144000" cy="731837"/>
          </a:xfrm>
          <a:prstGeom prst="rect">
            <a:avLst/>
          </a:prstGeom>
          <a:solidFill>
            <a:srgbClr val="728F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 name="Google Shape;140;p9"/>
          <p:cNvSpPr txBox="1"/>
          <p:nvPr/>
        </p:nvSpPr>
        <p:spPr>
          <a:xfrm>
            <a:off x="157778" y="6363505"/>
            <a:ext cx="3069174"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1200">
                <a:solidFill>
                  <a:srgbClr val="FFFFFF"/>
                </a:solidFill>
                <a:latin typeface="Arial"/>
                <a:ea typeface="Arial"/>
                <a:cs typeface="Arial"/>
                <a:sym typeface="Arial"/>
              </a:rPr>
              <a:t>Nome Cognome</a:t>
            </a:r>
            <a:r>
              <a:rPr b="1" lang="it-IT" sz="1200">
                <a:solidFill>
                  <a:srgbClr val="FFFFFF"/>
                </a:solidFill>
                <a:latin typeface="Arial"/>
                <a:ea typeface="Arial"/>
                <a:cs typeface="Arial"/>
                <a:sym typeface="Arial"/>
              </a:rPr>
              <a:t>, assoc.prof. ABC Dept.</a:t>
            </a:r>
            <a:endParaRPr b="1" sz="1200">
              <a:solidFill>
                <a:srgbClr val="FFFFFF"/>
              </a:solidFill>
              <a:latin typeface="Arial"/>
              <a:ea typeface="Arial"/>
              <a:cs typeface="Arial"/>
              <a:sym typeface="Arial"/>
            </a:endParaRPr>
          </a:p>
        </p:txBody>
      </p:sp>
      <p:grpSp>
        <p:nvGrpSpPr>
          <p:cNvPr id="141" name="Google Shape;141;p9"/>
          <p:cNvGrpSpPr/>
          <p:nvPr/>
        </p:nvGrpSpPr>
        <p:grpSpPr>
          <a:xfrm>
            <a:off x="48007" y="1089904"/>
            <a:ext cx="9036647" cy="180000"/>
            <a:chOff x="1218340" y="275867"/>
            <a:chExt cx="17715122" cy="567843"/>
          </a:xfrm>
        </p:grpSpPr>
        <p:cxnSp>
          <p:nvCxnSpPr>
            <p:cNvPr id="142" name="Google Shape;142;p9"/>
            <p:cNvCxnSpPr/>
            <p:nvPr/>
          </p:nvCxnSpPr>
          <p:spPr>
            <a:xfrm>
              <a:off x="121834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43" name="Google Shape;143;p9"/>
            <p:cNvCxnSpPr/>
            <p:nvPr/>
          </p:nvCxnSpPr>
          <p:spPr>
            <a:xfrm>
              <a:off x="136720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44" name="Google Shape;144;p9"/>
            <p:cNvCxnSpPr/>
            <p:nvPr/>
          </p:nvCxnSpPr>
          <p:spPr>
            <a:xfrm>
              <a:off x="151607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45" name="Google Shape;145;p9"/>
            <p:cNvCxnSpPr/>
            <p:nvPr/>
          </p:nvCxnSpPr>
          <p:spPr>
            <a:xfrm>
              <a:off x="166494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46" name="Google Shape;146;p9"/>
            <p:cNvCxnSpPr/>
            <p:nvPr/>
          </p:nvCxnSpPr>
          <p:spPr>
            <a:xfrm>
              <a:off x="181380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47" name="Google Shape;147;p9"/>
            <p:cNvCxnSpPr/>
            <p:nvPr/>
          </p:nvCxnSpPr>
          <p:spPr>
            <a:xfrm>
              <a:off x="196267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48" name="Google Shape;148;p9"/>
            <p:cNvCxnSpPr/>
            <p:nvPr/>
          </p:nvCxnSpPr>
          <p:spPr>
            <a:xfrm>
              <a:off x="211154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49" name="Google Shape;149;p9"/>
            <p:cNvCxnSpPr/>
            <p:nvPr/>
          </p:nvCxnSpPr>
          <p:spPr>
            <a:xfrm>
              <a:off x="226040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50" name="Google Shape;150;p9"/>
            <p:cNvCxnSpPr/>
            <p:nvPr/>
          </p:nvCxnSpPr>
          <p:spPr>
            <a:xfrm>
              <a:off x="240927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51" name="Google Shape;151;p9"/>
            <p:cNvCxnSpPr/>
            <p:nvPr/>
          </p:nvCxnSpPr>
          <p:spPr>
            <a:xfrm>
              <a:off x="255814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52" name="Google Shape;152;p9"/>
            <p:cNvCxnSpPr/>
            <p:nvPr/>
          </p:nvCxnSpPr>
          <p:spPr>
            <a:xfrm>
              <a:off x="270701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53" name="Google Shape;153;p9"/>
            <p:cNvCxnSpPr/>
            <p:nvPr/>
          </p:nvCxnSpPr>
          <p:spPr>
            <a:xfrm>
              <a:off x="285587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54" name="Google Shape;154;p9"/>
            <p:cNvCxnSpPr/>
            <p:nvPr/>
          </p:nvCxnSpPr>
          <p:spPr>
            <a:xfrm>
              <a:off x="300474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55" name="Google Shape;155;p9"/>
            <p:cNvCxnSpPr/>
            <p:nvPr/>
          </p:nvCxnSpPr>
          <p:spPr>
            <a:xfrm>
              <a:off x="315361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56" name="Google Shape;156;p9"/>
            <p:cNvCxnSpPr/>
            <p:nvPr/>
          </p:nvCxnSpPr>
          <p:spPr>
            <a:xfrm>
              <a:off x="330247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57" name="Google Shape;157;p9"/>
            <p:cNvCxnSpPr/>
            <p:nvPr/>
          </p:nvCxnSpPr>
          <p:spPr>
            <a:xfrm>
              <a:off x="345134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58" name="Google Shape;158;p9"/>
            <p:cNvCxnSpPr/>
            <p:nvPr/>
          </p:nvCxnSpPr>
          <p:spPr>
            <a:xfrm>
              <a:off x="360021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59" name="Google Shape;159;p9"/>
            <p:cNvCxnSpPr/>
            <p:nvPr/>
          </p:nvCxnSpPr>
          <p:spPr>
            <a:xfrm>
              <a:off x="374907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60" name="Google Shape;160;p9"/>
            <p:cNvCxnSpPr/>
            <p:nvPr/>
          </p:nvCxnSpPr>
          <p:spPr>
            <a:xfrm>
              <a:off x="389794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61" name="Google Shape;161;p9"/>
            <p:cNvCxnSpPr/>
            <p:nvPr/>
          </p:nvCxnSpPr>
          <p:spPr>
            <a:xfrm>
              <a:off x="404681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62" name="Google Shape;162;p9"/>
            <p:cNvCxnSpPr/>
            <p:nvPr/>
          </p:nvCxnSpPr>
          <p:spPr>
            <a:xfrm>
              <a:off x="419568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63" name="Google Shape;163;p9"/>
            <p:cNvCxnSpPr/>
            <p:nvPr/>
          </p:nvCxnSpPr>
          <p:spPr>
            <a:xfrm>
              <a:off x="434454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64" name="Google Shape;164;p9"/>
            <p:cNvCxnSpPr/>
            <p:nvPr/>
          </p:nvCxnSpPr>
          <p:spPr>
            <a:xfrm>
              <a:off x="449341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65" name="Google Shape;165;p9"/>
            <p:cNvCxnSpPr/>
            <p:nvPr/>
          </p:nvCxnSpPr>
          <p:spPr>
            <a:xfrm>
              <a:off x="464228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66" name="Google Shape;166;p9"/>
            <p:cNvCxnSpPr/>
            <p:nvPr/>
          </p:nvCxnSpPr>
          <p:spPr>
            <a:xfrm>
              <a:off x="479114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67" name="Google Shape;167;p9"/>
            <p:cNvCxnSpPr/>
            <p:nvPr/>
          </p:nvCxnSpPr>
          <p:spPr>
            <a:xfrm>
              <a:off x="494001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68" name="Google Shape;168;p9"/>
            <p:cNvCxnSpPr/>
            <p:nvPr/>
          </p:nvCxnSpPr>
          <p:spPr>
            <a:xfrm>
              <a:off x="508888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69" name="Google Shape;169;p9"/>
            <p:cNvCxnSpPr/>
            <p:nvPr/>
          </p:nvCxnSpPr>
          <p:spPr>
            <a:xfrm>
              <a:off x="523774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70" name="Google Shape;170;p9"/>
            <p:cNvCxnSpPr/>
            <p:nvPr/>
          </p:nvCxnSpPr>
          <p:spPr>
            <a:xfrm>
              <a:off x="538661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71" name="Google Shape;171;p9"/>
            <p:cNvCxnSpPr/>
            <p:nvPr/>
          </p:nvCxnSpPr>
          <p:spPr>
            <a:xfrm>
              <a:off x="553548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72" name="Google Shape;172;p9"/>
            <p:cNvCxnSpPr/>
            <p:nvPr/>
          </p:nvCxnSpPr>
          <p:spPr>
            <a:xfrm>
              <a:off x="568435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73" name="Google Shape;173;p9"/>
            <p:cNvCxnSpPr/>
            <p:nvPr/>
          </p:nvCxnSpPr>
          <p:spPr>
            <a:xfrm>
              <a:off x="583321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74" name="Google Shape;174;p9"/>
            <p:cNvCxnSpPr/>
            <p:nvPr/>
          </p:nvCxnSpPr>
          <p:spPr>
            <a:xfrm>
              <a:off x="598208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75" name="Google Shape;175;p9"/>
            <p:cNvCxnSpPr/>
            <p:nvPr/>
          </p:nvCxnSpPr>
          <p:spPr>
            <a:xfrm>
              <a:off x="613095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76" name="Google Shape;176;p9"/>
            <p:cNvCxnSpPr/>
            <p:nvPr/>
          </p:nvCxnSpPr>
          <p:spPr>
            <a:xfrm>
              <a:off x="627981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77" name="Google Shape;177;p9"/>
            <p:cNvCxnSpPr/>
            <p:nvPr/>
          </p:nvCxnSpPr>
          <p:spPr>
            <a:xfrm>
              <a:off x="642868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78" name="Google Shape;178;p9"/>
            <p:cNvCxnSpPr/>
            <p:nvPr/>
          </p:nvCxnSpPr>
          <p:spPr>
            <a:xfrm>
              <a:off x="657755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79" name="Google Shape;179;p9"/>
            <p:cNvCxnSpPr/>
            <p:nvPr/>
          </p:nvCxnSpPr>
          <p:spPr>
            <a:xfrm>
              <a:off x="672641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80" name="Google Shape;180;p9"/>
            <p:cNvCxnSpPr/>
            <p:nvPr/>
          </p:nvCxnSpPr>
          <p:spPr>
            <a:xfrm>
              <a:off x="687528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81" name="Google Shape;181;p9"/>
            <p:cNvCxnSpPr/>
            <p:nvPr/>
          </p:nvCxnSpPr>
          <p:spPr>
            <a:xfrm>
              <a:off x="702415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82" name="Google Shape;182;p9"/>
            <p:cNvCxnSpPr/>
            <p:nvPr/>
          </p:nvCxnSpPr>
          <p:spPr>
            <a:xfrm>
              <a:off x="717302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83" name="Google Shape;183;p9"/>
            <p:cNvCxnSpPr/>
            <p:nvPr/>
          </p:nvCxnSpPr>
          <p:spPr>
            <a:xfrm>
              <a:off x="732188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84" name="Google Shape;184;p9"/>
            <p:cNvCxnSpPr/>
            <p:nvPr/>
          </p:nvCxnSpPr>
          <p:spPr>
            <a:xfrm>
              <a:off x="747075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85" name="Google Shape;185;p9"/>
            <p:cNvCxnSpPr/>
            <p:nvPr/>
          </p:nvCxnSpPr>
          <p:spPr>
            <a:xfrm>
              <a:off x="761962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86" name="Google Shape;186;p9"/>
            <p:cNvCxnSpPr/>
            <p:nvPr/>
          </p:nvCxnSpPr>
          <p:spPr>
            <a:xfrm>
              <a:off x="776848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87" name="Google Shape;187;p9"/>
            <p:cNvCxnSpPr/>
            <p:nvPr/>
          </p:nvCxnSpPr>
          <p:spPr>
            <a:xfrm>
              <a:off x="791735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88" name="Google Shape;188;p9"/>
            <p:cNvCxnSpPr/>
            <p:nvPr/>
          </p:nvCxnSpPr>
          <p:spPr>
            <a:xfrm>
              <a:off x="806622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89" name="Google Shape;189;p9"/>
            <p:cNvCxnSpPr/>
            <p:nvPr/>
          </p:nvCxnSpPr>
          <p:spPr>
            <a:xfrm>
              <a:off x="821508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90" name="Google Shape;190;p9"/>
            <p:cNvCxnSpPr/>
            <p:nvPr/>
          </p:nvCxnSpPr>
          <p:spPr>
            <a:xfrm>
              <a:off x="836395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91" name="Google Shape;191;p9"/>
            <p:cNvCxnSpPr/>
            <p:nvPr/>
          </p:nvCxnSpPr>
          <p:spPr>
            <a:xfrm>
              <a:off x="851282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92" name="Google Shape;192;p9"/>
            <p:cNvCxnSpPr/>
            <p:nvPr/>
          </p:nvCxnSpPr>
          <p:spPr>
            <a:xfrm>
              <a:off x="866169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93" name="Google Shape;193;p9"/>
            <p:cNvCxnSpPr/>
            <p:nvPr/>
          </p:nvCxnSpPr>
          <p:spPr>
            <a:xfrm>
              <a:off x="881055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94" name="Google Shape;194;p9"/>
            <p:cNvCxnSpPr/>
            <p:nvPr/>
          </p:nvCxnSpPr>
          <p:spPr>
            <a:xfrm>
              <a:off x="895942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95" name="Google Shape;195;p9"/>
            <p:cNvCxnSpPr/>
            <p:nvPr/>
          </p:nvCxnSpPr>
          <p:spPr>
            <a:xfrm>
              <a:off x="910829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96" name="Google Shape;196;p9"/>
            <p:cNvCxnSpPr/>
            <p:nvPr/>
          </p:nvCxnSpPr>
          <p:spPr>
            <a:xfrm>
              <a:off x="925715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97" name="Google Shape;197;p9"/>
            <p:cNvCxnSpPr/>
            <p:nvPr/>
          </p:nvCxnSpPr>
          <p:spPr>
            <a:xfrm>
              <a:off x="940602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98" name="Google Shape;198;p9"/>
            <p:cNvCxnSpPr/>
            <p:nvPr/>
          </p:nvCxnSpPr>
          <p:spPr>
            <a:xfrm>
              <a:off x="955489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99" name="Google Shape;199;p9"/>
            <p:cNvCxnSpPr/>
            <p:nvPr/>
          </p:nvCxnSpPr>
          <p:spPr>
            <a:xfrm>
              <a:off x="970375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00" name="Google Shape;200;p9"/>
            <p:cNvCxnSpPr/>
            <p:nvPr/>
          </p:nvCxnSpPr>
          <p:spPr>
            <a:xfrm>
              <a:off x="985262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01" name="Google Shape;201;p9"/>
            <p:cNvCxnSpPr/>
            <p:nvPr/>
          </p:nvCxnSpPr>
          <p:spPr>
            <a:xfrm>
              <a:off x="1000149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02" name="Google Shape;202;p9"/>
            <p:cNvCxnSpPr/>
            <p:nvPr/>
          </p:nvCxnSpPr>
          <p:spPr>
            <a:xfrm>
              <a:off x="1015036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03" name="Google Shape;203;p9"/>
            <p:cNvCxnSpPr/>
            <p:nvPr/>
          </p:nvCxnSpPr>
          <p:spPr>
            <a:xfrm>
              <a:off x="1029922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04" name="Google Shape;204;p9"/>
            <p:cNvCxnSpPr/>
            <p:nvPr/>
          </p:nvCxnSpPr>
          <p:spPr>
            <a:xfrm>
              <a:off x="1044809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05" name="Google Shape;205;p9"/>
            <p:cNvCxnSpPr/>
            <p:nvPr/>
          </p:nvCxnSpPr>
          <p:spPr>
            <a:xfrm>
              <a:off x="1059696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06" name="Google Shape;206;p9"/>
            <p:cNvCxnSpPr/>
            <p:nvPr/>
          </p:nvCxnSpPr>
          <p:spPr>
            <a:xfrm>
              <a:off x="1074582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07" name="Google Shape;207;p9"/>
            <p:cNvCxnSpPr/>
            <p:nvPr/>
          </p:nvCxnSpPr>
          <p:spPr>
            <a:xfrm>
              <a:off x="1089469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08" name="Google Shape;208;p9"/>
            <p:cNvCxnSpPr/>
            <p:nvPr/>
          </p:nvCxnSpPr>
          <p:spPr>
            <a:xfrm>
              <a:off x="1104356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09" name="Google Shape;209;p9"/>
            <p:cNvCxnSpPr/>
            <p:nvPr/>
          </p:nvCxnSpPr>
          <p:spPr>
            <a:xfrm>
              <a:off x="1119242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10" name="Google Shape;210;p9"/>
            <p:cNvCxnSpPr/>
            <p:nvPr/>
          </p:nvCxnSpPr>
          <p:spPr>
            <a:xfrm>
              <a:off x="1134129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11" name="Google Shape;211;p9"/>
            <p:cNvCxnSpPr/>
            <p:nvPr/>
          </p:nvCxnSpPr>
          <p:spPr>
            <a:xfrm>
              <a:off x="1149016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12" name="Google Shape;212;p9"/>
            <p:cNvCxnSpPr/>
            <p:nvPr/>
          </p:nvCxnSpPr>
          <p:spPr>
            <a:xfrm>
              <a:off x="1163903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13" name="Google Shape;213;p9"/>
            <p:cNvCxnSpPr/>
            <p:nvPr/>
          </p:nvCxnSpPr>
          <p:spPr>
            <a:xfrm>
              <a:off x="1178789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14" name="Google Shape;214;p9"/>
            <p:cNvCxnSpPr/>
            <p:nvPr/>
          </p:nvCxnSpPr>
          <p:spPr>
            <a:xfrm>
              <a:off x="1193676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15" name="Google Shape;215;p9"/>
            <p:cNvCxnSpPr/>
            <p:nvPr/>
          </p:nvCxnSpPr>
          <p:spPr>
            <a:xfrm>
              <a:off x="1208563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16" name="Google Shape;216;p9"/>
            <p:cNvCxnSpPr/>
            <p:nvPr/>
          </p:nvCxnSpPr>
          <p:spPr>
            <a:xfrm>
              <a:off x="1223449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17" name="Google Shape;217;p9"/>
            <p:cNvCxnSpPr/>
            <p:nvPr/>
          </p:nvCxnSpPr>
          <p:spPr>
            <a:xfrm>
              <a:off x="1238336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18" name="Google Shape;218;p9"/>
            <p:cNvCxnSpPr/>
            <p:nvPr/>
          </p:nvCxnSpPr>
          <p:spPr>
            <a:xfrm>
              <a:off x="1253223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19" name="Google Shape;219;p9"/>
            <p:cNvCxnSpPr/>
            <p:nvPr/>
          </p:nvCxnSpPr>
          <p:spPr>
            <a:xfrm>
              <a:off x="1268109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20" name="Google Shape;220;p9"/>
            <p:cNvCxnSpPr/>
            <p:nvPr/>
          </p:nvCxnSpPr>
          <p:spPr>
            <a:xfrm>
              <a:off x="1282996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21" name="Google Shape;221;p9"/>
            <p:cNvCxnSpPr/>
            <p:nvPr/>
          </p:nvCxnSpPr>
          <p:spPr>
            <a:xfrm>
              <a:off x="1297883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22" name="Google Shape;222;p9"/>
            <p:cNvCxnSpPr/>
            <p:nvPr/>
          </p:nvCxnSpPr>
          <p:spPr>
            <a:xfrm>
              <a:off x="1312770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23" name="Google Shape;223;p9"/>
            <p:cNvCxnSpPr/>
            <p:nvPr/>
          </p:nvCxnSpPr>
          <p:spPr>
            <a:xfrm>
              <a:off x="1327656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24" name="Google Shape;224;p9"/>
            <p:cNvCxnSpPr/>
            <p:nvPr/>
          </p:nvCxnSpPr>
          <p:spPr>
            <a:xfrm>
              <a:off x="1342543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25" name="Google Shape;225;p9"/>
            <p:cNvCxnSpPr/>
            <p:nvPr/>
          </p:nvCxnSpPr>
          <p:spPr>
            <a:xfrm>
              <a:off x="1357430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26" name="Google Shape;226;p9"/>
            <p:cNvCxnSpPr/>
            <p:nvPr/>
          </p:nvCxnSpPr>
          <p:spPr>
            <a:xfrm>
              <a:off x="1372316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27" name="Google Shape;227;p9"/>
            <p:cNvCxnSpPr/>
            <p:nvPr/>
          </p:nvCxnSpPr>
          <p:spPr>
            <a:xfrm>
              <a:off x="1387203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28" name="Google Shape;228;p9"/>
            <p:cNvCxnSpPr/>
            <p:nvPr/>
          </p:nvCxnSpPr>
          <p:spPr>
            <a:xfrm>
              <a:off x="1402090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29" name="Google Shape;229;p9"/>
            <p:cNvCxnSpPr/>
            <p:nvPr/>
          </p:nvCxnSpPr>
          <p:spPr>
            <a:xfrm>
              <a:off x="1416976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30" name="Google Shape;230;p9"/>
            <p:cNvCxnSpPr/>
            <p:nvPr/>
          </p:nvCxnSpPr>
          <p:spPr>
            <a:xfrm>
              <a:off x="1431863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31" name="Google Shape;231;p9"/>
            <p:cNvCxnSpPr/>
            <p:nvPr/>
          </p:nvCxnSpPr>
          <p:spPr>
            <a:xfrm>
              <a:off x="1446750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32" name="Google Shape;232;p9"/>
            <p:cNvCxnSpPr/>
            <p:nvPr/>
          </p:nvCxnSpPr>
          <p:spPr>
            <a:xfrm>
              <a:off x="1461637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33" name="Google Shape;233;p9"/>
            <p:cNvCxnSpPr/>
            <p:nvPr/>
          </p:nvCxnSpPr>
          <p:spPr>
            <a:xfrm>
              <a:off x="1476523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34" name="Google Shape;234;p9"/>
            <p:cNvCxnSpPr/>
            <p:nvPr/>
          </p:nvCxnSpPr>
          <p:spPr>
            <a:xfrm>
              <a:off x="1491410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35" name="Google Shape;235;p9"/>
            <p:cNvCxnSpPr/>
            <p:nvPr/>
          </p:nvCxnSpPr>
          <p:spPr>
            <a:xfrm>
              <a:off x="1506297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36" name="Google Shape;236;p9"/>
            <p:cNvCxnSpPr/>
            <p:nvPr/>
          </p:nvCxnSpPr>
          <p:spPr>
            <a:xfrm>
              <a:off x="1521183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37" name="Google Shape;237;p9"/>
            <p:cNvCxnSpPr/>
            <p:nvPr/>
          </p:nvCxnSpPr>
          <p:spPr>
            <a:xfrm>
              <a:off x="1536070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38" name="Google Shape;238;p9"/>
            <p:cNvCxnSpPr/>
            <p:nvPr/>
          </p:nvCxnSpPr>
          <p:spPr>
            <a:xfrm>
              <a:off x="1550957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39" name="Google Shape;239;p9"/>
            <p:cNvCxnSpPr/>
            <p:nvPr/>
          </p:nvCxnSpPr>
          <p:spPr>
            <a:xfrm>
              <a:off x="1565843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40" name="Google Shape;240;p9"/>
            <p:cNvCxnSpPr/>
            <p:nvPr/>
          </p:nvCxnSpPr>
          <p:spPr>
            <a:xfrm>
              <a:off x="1580730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41" name="Google Shape;241;p9"/>
            <p:cNvCxnSpPr/>
            <p:nvPr/>
          </p:nvCxnSpPr>
          <p:spPr>
            <a:xfrm>
              <a:off x="1595617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42" name="Google Shape;242;p9"/>
            <p:cNvCxnSpPr/>
            <p:nvPr/>
          </p:nvCxnSpPr>
          <p:spPr>
            <a:xfrm>
              <a:off x="1610504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43" name="Google Shape;243;p9"/>
            <p:cNvCxnSpPr/>
            <p:nvPr/>
          </p:nvCxnSpPr>
          <p:spPr>
            <a:xfrm>
              <a:off x="1625390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44" name="Google Shape;244;p9"/>
            <p:cNvCxnSpPr/>
            <p:nvPr/>
          </p:nvCxnSpPr>
          <p:spPr>
            <a:xfrm>
              <a:off x="1640277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45" name="Google Shape;245;p9"/>
            <p:cNvCxnSpPr/>
            <p:nvPr/>
          </p:nvCxnSpPr>
          <p:spPr>
            <a:xfrm>
              <a:off x="1655164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46" name="Google Shape;246;p9"/>
            <p:cNvCxnSpPr/>
            <p:nvPr/>
          </p:nvCxnSpPr>
          <p:spPr>
            <a:xfrm>
              <a:off x="1670050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47" name="Google Shape;247;p9"/>
            <p:cNvCxnSpPr/>
            <p:nvPr/>
          </p:nvCxnSpPr>
          <p:spPr>
            <a:xfrm>
              <a:off x="1684937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48" name="Google Shape;248;p9"/>
            <p:cNvCxnSpPr/>
            <p:nvPr/>
          </p:nvCxnSpPr>
          <p:spPr>
            <a:xfrm>
              <a:off x="1699824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49" name="Google Shape;249;p9"/>
            <p:cNvCxnSpPr/>
            <p:nvPr/>
          </p:nvCxnSpPr>
          <p:spPr>
            <a:xfrm>
              <a:off x="1714710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50" name="Google Shape;250;p9"/>
            <p:cNvCxnSpPr/>
            <p:nvPr/>
          </p:nvCxnSpPr>
          <p:spPr>
            <a:xfrm>
              <a:off x="1729597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51" name="Google Shape;251;p9"/>
            <p:cNvCxnSpPr/>
            <p:nvPr/>
          </p:nvCxnSpPr>
          <p:spPr>
            <a:xfrm>
              <a:off x="1744484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52" name="Google Shape;252;p9"/>
            <p:cNvCxnSpPr/>
            <p:nvPr/>
          </p:nvCxnSpPr>
          <p:spPr>
            <a:xfrm>
              <a:off x="1759371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53" name="Google Shape;253;p9"/>
            <p:cNvCxnSpPr/>
            <p:nvPr/>
          </p:nvCxnSpPr>
          <p:spPr>
            <a:xfrm>
              <a:off x="1774257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54" name="Google Shape;254;p9"/>
            <p:cNvCxnSpPr/>
            <p:nvPr/>
          </p:nvCxnSpPr>
          <p:spPr>
            <a:xfrm>
              <a:off x="1789144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55" name="Google Shape;255;p9"/>
            <p:cNvCxnSpPr/>
            <p:nvPr/>
          </p:nvCxnSpPr>
          <p:spPr>
            <a:xfrm>
              <a:off x="1804031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56" name="Google Shape;256;p9"/>
            <p:cNvCxnSpPr/>
            <p:nvPr/>
          </p:nvCxnSpPr>
          <p:spPr>
            <a:xfrm>
              <a:off x="1818917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57" name="Google Shape;257;p9"/>
            <p:cNvCxnSpPr/>
            <p:nvPr/>
          </p:nvCxnSpPr>
          <p:spPr>
            <a:xfrm>
              <a:off x="1833804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58" name="Google Shape;258;p9"/>
            <p:cNvCxnSpPr/>
            <p:nvPr/>
          </p:nvCxnSpPr>
          <p:spPr>
            <a:xfrm>
              <a:off x="1848691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59" name="Google Shape;259;p9"/>
            <p:cNvCxnSpPr/>
            <p:nvPr/>
          </p:nvCxnSpPr>
          <p:spPr>
            <a:xfrm>
              <a:off x="1863577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60" name="Google Shape;260;p9"/>
            <p:cNvCxnSpPr/>
            <p:nvPr/>
          </p:nvCxnSpPr>
          <p:spPr>
            <a:xfrm>
              <a:off x="1878464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61" name="Google Shape;261;p9"/>
            <p:cNvCxnSpPr/>
            <p:nvPr/>
          </p:nvCxnSpPr>
          <p:spPr>
            <a:xfrm>
              <a:off x="18933462" y="275867"/>
              <a:ext cx="0" cy="567843"/>
            </a:xfrm>
            <a:prstGeom prst="straightConnector1">
              <a:avLst/>
            </a:prstGeom>
            <a:noFill/>
            <a:ln cap="flat" cmpd="sng" w="12700">
              <a:solidFill>
                <a:schemeClr val="lt1"/>
              </a:solidFill>
              <a:prstDash val="solid"/>
              <a:round/>
              <a:headEnd len="sm" w="sm" type="none"/>
              <a:tailEnd len="sm" w="sm" type="none"/>
            </a:ln>
          </p:spPr>
        </p:cxnSp>
      </p:grpSp>
      <p:pic>
        <p:nvPicPr>
          <p:cNvPr descr="Y:\IMMAGINE _COORDINATA_2014\PPT\modello1\loghi_PNG\03_Polimi_logotipo_bandiera-1riga.png" id="262" name="Google Shape;262;p9"/>
          <p:cNvPicPr preferRelativeResize="0"/>
          <p:nvPr/>
        </p:nvPicPr>
        <p:blipFill rotWithShape="1">
          <a:blip r:embed="rId2">
            <a:alphaModFix/>
          </a:blip>
          <a:srcRect b="0" l="0" r="0" t="0"/>
          <a:stretch/>
        </p:blipFill>
        <p:spPr>
          <a:xfrm>
            <a:off x="6094898" y="6346378"/>
            <a:ext cx="2780124" cy="28938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stazione sezione" type="secHead">
  <p:cSld name="SECTION_HEADER">
    <p:spTree>
      <p:nvGrpSpPr>
        <p:cNvPr id="263" name="Shape 263"/>
        <p:cNvGrpSpPr/>
        <p:nvPr/>
      </p:nvGrpSpPr>
      <p:grpSpPr>
        <a:xfrm>
          <a:off x="0" y="0"/>
          <a:ext cx="0" cy="0"/>
          <a:chOff x="0" y="0"/>
          <a:chExt cx="0" cy="0"/>
        </a:xfrm>
      </p:grpSpPr>
      <p:sp>
        <p:nvSpPr>
          <p:cNvPr id="264" name="Google Shape;264;p1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lt1"/>
              </a:buClr>
              <a:buSzPts val="4000"/>
              <a:buFont typeface="Arial"/>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5" name="Google Shape;265;p1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266" name="Google Shape;266;p1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7" name="Google Shape;267;p1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8" name="Google Shape;268;p1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to 2" type="twoObj">
  <p:cSld name="TWO_OBJECTS">
    <p:spTree>
      <p:nvGrpSpPr>
        <p:cNvPr id="269" name="Shape 269"/>
        <p:cNvGrpSpPr/>
        <p:nvPr/>
      </p:nvGrpSpPr>
      <p:grpSpPr>
        <a:xfrm>
          <a:off x="0" y="0"/>
          <a:ext cx="0" cy="0"/>
          <a:chOff x="0" y="0"/>
          <a:chExt cx="0" cy="0"/>
        </a:xfrm>
      </p:grpSpPr>
      <p:sp>
        <p:nvSpPr>
          <p:cNvPr id="270" name="Google Shape;270;p11"/>
          <p:cNvSpPr txBox="1"/>
          <p:nvPr>
            <p:ph type="title"/>
          </p:nvPr>
        </p:nvSpPr>
        <p:spPr>
          <a:xfrm>
            <a:off x="288521" y="139166"/>
            <a:ext cx="8581043" cy="8404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1" name="Google Shape;271;p1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228600" lvl="0" marL="457200" algn="l">
              <a:spcBef>
                <a:spcPts val="560"/>
              </a:spcBef>
              <a:spcAft>
                <a:spcPts val="0"/>
              </a:spcAft>
              <a:buClr>
                <a:schemeClr val="dk1"/>
              </a:buClr>
              <a:buSzPts val="2800"/>
              <a:buNone/>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72" name="Google Shape;272;p1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228600" lvl="0" marL="457200" algn="l">
              <a:spcBef>
                <a:spcPts val="560"/>
              </a:spcBef>
              <a:spcAft>
                <a:spcPts val="0"/>
              </a:spcAft>
              <a:buClr>
                <a:schemeClr val="dk1"/>
              </a:buClr>
              <a:buSzPts val="2800"/>
              <a:buNone/>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73" name="Google Shape;273;p1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4" name="Google Shape;274;p1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5" name="Google Shape;275;p1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ronto" type="twoTxTwoObj">
  <p:cSld name="TWO_OBJECTS_WITH_TEXT">
    <p:spTree>
      <p:nvGrpSpPr>
        <p:cNvPr id="276" name="Shape 276"/>
        <p:cNvGrpSpPr/>
        <p:nvPr/>
      </p:nvGrpSpPr>
      <p:grpSpPr>
        <a:xfrm>
          <a:off x="0" y="0"/>
          <a:ext cx="0" cy="0"/>
          <a:chOff x="0" y="0"/>
          <a:chExt cx="0" cy="0"/>
        </a:xfrm>
      </p:grpSpPr>
      <p:sp>
        <p:nvSpPr>
          <p:cNvPr id="277" name="Google Shape;277;p12"/>
          <p:cNvSpPr txBox="1"/>
          <p:nvPr>
            <p:ph type="title"/>
          </p:nvPr>
        </p:nvSpPr>
        <p:spPr>
          <a:xfrm>
            <a:off x="288521" y="139166"/>
            <a:ext cx="8581043" cy="8404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lt1"/>
              </a:buClr>
              <a:buSzPts val="2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8" name="Google Shape;278;p1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279" name="Google Shape;279;p1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228600" lvl="0" marL="457200" algn="l">
              <a:spcBef>
                <a:spcPts val="480"/>
              </a:spcBef>
              <a:spcAft>
                <a:spcPts val="0"/>
              </a:spcAft>
              <a:buClr>
                <a:schemeClr val="dk1"/>
              </a:buClr>
              <a:buSzPts val="2400"/>
              <a:buNone/>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280" name="Google Shape;280;p1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281" name="Google Shape;281;p1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228600" lvl="0" marL="457200" algn="l">
              <a:spcBef>
                <a:spcPts val="480"/>
              </a:spcBef>
              <a:spcAft>
                <a:spcPts val="0"/>
              </a:spcAft>
              <a:buClr>
                <a:schemeClr val="dk1"/>
              </a:buClr>
              <a:buSzPts val="2400"/>
              <a:buNone/>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282" name="Google Shape;282;p1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3" name="Google Shape;283;p1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4" name="Google Shape;284;p1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itolo" type="titleOnly">
  <p:cSld name="TITLE_ONLY">
    <p:spTree>
      <p:nvGrpSpPr>
        <p:cNvPr id="285" name="Shape 285"/>
        <p:cNvGrpSpPr/>
        <p:nvPr/>
      </p:nvGrpSpPr>
      <p:grpSpPr>
        <a:xfrm>
          <a:off x="0" y="0"/>
          <a:ext cx="0" cy="0"/>
          <a:chOff x="0" y="0"/>
          <a:chExt cx="0" cy="0"/>
        </a:xfrm>
      </p:grpSpPr>
      <p:sp>
        <p:nvSpPr>
          <p:cNvPr id="286" name="Google Shape;286;p13"/>
          <p:cNvSpPr txBox="1"/>
          <p:nvPr>
            <p:ph type="title"/>
          </p:nvPr>
        </p:nvSpPr>
        <p:spPr>
          <a:xfrm>
            <a:off x="288521" y="139166"/>
            <a:ext cx="8581043" cy="8404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7" name="Google Shape;287;p1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8" name="Google Shape;288;p1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9" name="Google Shape;289;p1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uoto" type="blank">
  <p:cSld name="BLANK">
    <p:spTree>
      <p:nvGrpSpPr>
        <p:cNvPr id="290" name="Shape 290"/>
        <p:cNvGrpSpPr/>
        <p:nvPr/>
      </p:nvGrpSpPr>
      <p:grpSpPr>
        <a:xfrm>
          <a:off x="0" y="0"/>
          <a:ext cx="0" cy="0"/>
          <a:chOff x="0" y="0"/>
          <a:chExt cx="0" cy="0"/>
        </a:xfrm>
      </p:grpSpPr>
      <p:sp>
        <p:nvSpPr>
          <p:cNvPr id="291" name="Google Shape;291;p1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2" name="Google Shape;292;p1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3" name="Google Shape;293;p1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it-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5"/>
          <p:cNvSpPr txBox="1"/>
          <p:nvPr>
            <p:ph type="title"/>
          </p:nvPr>
        </p:nvSpPr>
        <p:spPr>
          <a:xfrm>
            <a:off x="288521" y="139166"/>
            <a:ext cx="8581043" cy="840400"/>
          </a:xfrm>
          <a:prstGeom prst="rect">
            <a:avLst/>
          </a:prstGeom>
          <a:noFill/>
          <a:ln>
            <a:noFill/>
          </a:ln>
        </p:spPr>
        <p:txBody>
          <a:bodyPr anchorCtr="0" anchor="t" bIns="45700" lIns="91425" spcFirstLastPara="1" rIns="91425" wrap="square" tIns="45700">
            <a:normAutofit/>
          </a:bodyPr>
          <a:lstStyle>
            <a:lvl1pPr lvl="0" marR="0" rtl="0" algn="l">
              <a:spcBef>
                <a:spcPts val="0"/>
              </a:spcBef>
              <a:spcAft>
                <a:spcPts val="0"/>
              </a:spcAft>
              <a:buClr>
                <a:schemeClr val="lt1"/>
              </a:buClr>
              <a:buSzPts val="2200"/>
              <a:buFont typeface="Arial"/>
              <a:buNone/>
              <a:defRPr b="1" i="0" sz="22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5"/>
          <p:cNvSpPr txBox="1"/>
          <p:nvPr>
            <p:ph idx="1" type="body"/>
          </p:nvPr>
        </p:nvSpPr>
        <p:spPr>
          <a:xfrm>
            <a:off x="457200" y="1600200"/>
            <a:ext cx="8143452" cy="4525963"/>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440"/>
              </a:spcBef>
              <a:spcAft>
                <a:spcPts val="0"/>
              </a:spcAft>
              <a:buClr>
                <a:schemeClr val="dk1"/>
              </a:buClr>
              <a:buSzPts val="2200"/>
              <a:buFont typeface="Noto Sans Symbols"/>
              <a:buNone/>
              <a:defRPr b="0" i="0" sz="2200" u="none" cap="none" strike="noStrike">
                <a:solidFill>
                  <a:schemeClr val="dk1"/>
                </a:solidFill>
                <a:latin typeface="Arial"/>
                <a:ea typeface="Arial"/>
                <a:cs typeface="Arial"/>
                <a:sym typeface="Arial"/>
              </a:defRPr>
            </a:lvl1pPr>
            <a:lvl2pPr indent="-368300" lvl="1" marL="914400" marR="0" rtl="0" algn="l">
              <a:spcBef>
                <a:spcPts val="44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68300" lvl="2" marL="1371600" marR="0" rtl="0" algn="l">
              <a:spcBef>
                <a:spcPts val="44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3pPr>
            <a:lvl4pPr indent="-368300" lvl="3" marL="1828800" marR="0" rtl="0" algn="l">
              <a:spcBef>
                <a:spcPts val="44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4pPr>
            <a:lvl5pPr indent="-368300" lvl="4" marL="2286000" marR="0" rtl="0" algn="l">
              <a:spcBef>
                <a:spcPts val="44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1.jp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4.jp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4.jp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4.jp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3.jp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0.jp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2.jp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1.jp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5.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1"/>
          <p:cNvPicPr preferRelativeResize="0"/>
          <p:nvPr/>
        </p:nvPicPr>
        <p:blipFill rotWithShape="1">
          <a:blip r:embed="rId3">
            <a:alphaModFix/>
          </a:blip>
          <a:srcRect b="14682" l="0" r="0" t="17598"/>
          <a:stretch/>
        </p:blipFill>
        <p:spPr>
          <a:xfrm>
            <a:off x="0" y="0"/>
            <a:ext cx="9144000" cy="4149725"/>
          </a:xfrm>
          <a:prstGeom prst="rect">
            <a:avLst/>
          </a:prstGeom>
          <a:noFill/>
          <a:ln>
            <a:noFill/>
          </a:ln>
        </p:spPr>
      </p:pic>
      <p:sp>
        <p:nvSpPr>
          <p:cNvPr id="325" name="Google Shape;325;p1"/>
          <p:cNvSpPr txBox="1"/>
          <p:nvPr>
            <p:ph idx="4294967295" type="ctrTitle"/>
          </p:nvPr>
        </p:nvSpPr>
        <p:spPr>
          <a:xfrm>
            <a:off x="641534" y="4149725"/>
            <a:ext cx="7772400" cy="9683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lt1"/>
              </a:buClr>
              <a:buSzPts val="2800"/>
              <a:buFont typeface="Arial"/>
              <a:buNone/>
            </a:pPr>
            <a:r>
              <a:rPr b="1" i="0" lang="it-IT" sz="2800" u="none" cap="none" strike="noStrike">
                <a:solidFill>
                  <a:schemeClr val="lt1"/>
                </a:solidFill>
                <a:latin typeface="Arial"/>
                <a:ea typeface="Arial"/>
                <a:cs typeface="Arial"/>
                <a:sym typeface="Arial"/>
              </a:rPr>
              <a:t>Titolo presentazione</a:t>
            </a:r>
            <a:br>
              <a:rPr b="1" i="0" lang="it-IT" sz="2800" u="none" cap="none" strike="noStrike">
                <a:solidFill>
                  <a:schemeClr val="lt1"/>
                </a:solidFill>
                <a:latin typeface="Arial"/>
                <a:ea typeface="Arial"/>
                <a:cs typeface="Arial"/>
                <a:sym typeface="Arial"/>
              </a:rPr>
            </a:br>
            <a:r>
              <a:rPr b="1" i="0" lang="it-IT" sz="2800" u="none" cap="none" strike="noStrike">
                <a:solidFill>
                  <a:schemeClr val="lt1"/>
                </a:solidFill>
                <a:latin typeface="Arial"/>
                <a:ea typeface="Arial"/>
                <a:cs typeface="Arial"/>
                <a:sym typeface="Arial"/>
              </a:rPr>
              <a:t>sottotitolo</a:t>
            </a:r>
            <a:endParaRPr b="1" i="0" sz="2800" u="none" cap="none" strike="noStrike">
              <a:solidFill>
                <a:schemeClr val="lt1"/>
              </a:solidFill>
              <a:latin typeface="Arial"/>
              <a:ea typeface="Arial"/>
              <a:cs typeface="Arial"/>
              <a:sym typeface="Arial"/>
            </a:endParaRPr>
          </a:p>
        </p:txBody>
      </p:sp>
      <p:sp>
        <p:nvSpPr>
          <p:cNvPr id="326" name="Google Shape;326;p1"/>
          <p:cNvSpPr txBox="1"/>
          <p:nvPr>
            <p:ph idx="4294967295" type="subTitle"/>
          </p:nvPr>
        </p:nvSpPr>
        <p:spPr>
          <a:xfrm>
            <a:off x="641534" y="5118100"/>
            <a:ext cx="7772400" cy="13335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Clr>
                <a:schemeClr val="lt1"/>
              </a:buClr>
              <a:buSzPts val="2200"/>
              <a:buFont typeface="Noto Sans Symbols"/>
              <a:buNone/>
            </a:pPr>
            <a:r>
              <a:rPr b="1" i="0" lang="it-IT" sz="2200" u="none" cap="none" strike="noStrike">
                <a:solidFill>
                  <a:schemeClr val="lt1"/>
                </a:solidFill>
                <a:latin typeface="Arial"/>
                <a:ea typeface="Arial"/>
                <a:cs typeface="Arial"/>
                <a:sym typeface="Arial"/>
              </a:rPr>
              <a:t>Milano, XX mese 20XX</a:t>
            </a:r>
            <a:endParaRPr b="1" i="0" sz="2200" u="none" cap="none" strike="noStrike">
              <a:solidFill>
                <a:schemeClr val="lt1"/>
              </a:solidFill>
              <a:latin typeface="Arial"/>
              <a:ea typeface="Arial"/>
              <a:cs typeface="Arial"/>
              <a:sym typeface="Arial"/>
            </a:endParaRPr>
          </a:p>
          <a:p>
            <a:pPr indent="0" lvl="0" marL="0" marR="0" rtl="0" algn="l">
              <a:spcBef>
                <a:spcPts val="440"/>
              </a:spcBef>
              <a:spcAft>
                <a:spcPts val="0"/>
              </a:spcAft>
              <a:buClr>
                <a:schemeClr val="dk1"/>
              </a:buClr>
              <a:buSzPts val="2200"/>
              <a:buFont typeface="Noto Sans Symbols"/>
              <a:buNone/>
            </a:pPr>
            <a:r>
              <a:t/>
            </a:r>
            <a:endParaRPr b="0" i="0" sz="2200" u="none" cap="none" strike="noStrike">
              <a:solidFill>
                <a:schemeClr val="dk1"/>
              </a:solidFill>
              <a:latin typeface="Arial"/>
              <a:ea typeface="Arial"/>
              <a:cs typeface="Arial"/>
              <a:sym typeface="Arial"/>
            </a:endParaRPr>
          </a:p>
        </p:txBody>
      </p:sp>
      <p:pic>
        <p:nvPicPr>
          <p:cNvPr descr="Y:\IMMAGINE _COORDINATA_2014\LOGO_UFFICIALE\01_Polimi_centrato\eps\01_Polimi_centrato_COL_negativo.png" id="327" name="Google Shape;327;p1"/>
          <p:cNvPicPr preferRelativeResize="0"/>
          <p:nvPr/>
        </p:nvPicPr>
        <p:blipFill rotWithShape="1">
          <a:blip r:embed="rId4">
            <a:alphaModFix/>
          </a:blip>
          <a:srcRect b="0" l="0" r="0" t="0"/>
          <a:stretch/>
        </p:blipFill>
        <p:spPr>
          <a:xfrm>
            <a:off x="3514725" y="1996654"/>
            <a:ext cx="2133600" cy="1573118"/>
          </a:xfrm>
          <a:prstGeom prst="rect">
            <a:avLst/>
          </a:prstGeom>
          <a:noFill/>
          <a:ln>
            <a:noFill/>
          </a:ln>
        </p:spPr>
      </p:pic>
      <p:sp>
        <p:nvSpPr>
          <p:cNvPr id="328" name="Google Shape;328;p1"/>
          <p:cNvSpPr/>
          <p:nvPr/>
        </p:nvSpPr>
        <p:spPr>
          <a:xfrm>
            <a:off x="0" y="3832224"/>
            <a:ext cx="9144000" cy="3025776"/>
          </a:xfrm>
          <a:prstGeom prst="rect">
            <a:avLst/>
          </a:prstGeom>
          <a:solidFill>
            <a:srgbClr val="728F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329" name="Google Shape;329;p1"/>
          <p:cNvGrpSpPr/>
          <p:nvPr/>
        </p:nvGrpSpPr>
        <p:grpSpPr>
          <a:xfrm>
            <a:off x="48007" y="3816351"/>
            <a:ext cx="9036647" cy="180000"/>
            <a:chOff x="1218340" y="275867"/>
            <a:chExt cx="17715122" cy="567843"/>
          </a:xfrm>
        </p:grpSpPr>
        <p:cxnSp>
          <p:nvCxnSpPr>
            <p:cNvPr id="330" name="Google Shape;330;p1"/>
            <p:cNvCxnSpPr/>
            <p:nvPr/>
          </p:nvCxnSpPr>
          <p:spPr>
            <a:xfrm>
              <a:off x="121834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31" name="Google Shape;331;p1"/>
            <p:cNvCxnSpPr/>
            <p:nvPr/>
          </p:nvCxnSpPr>
          <p:spPr>
            <a:xfrm>
              <a:off x="136720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32" name="Google Shape;332;p1"/>
            <p:cNvCxnSpPr/>
            <p:nvPr/>
          </p:nvCxnSpPr>
          <p:spPr>
            <a:xfrm>
              <a:off x="151607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33" name="Google Shape;333;p1"/>
            <p:cNvCxnSpPr/>
            <p:nvPr/>
          </p:nvCxnSpPr>
          <p:spPr>
            <a:xfrm>
              <a:off x="166494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34" name="Google Shape;334;p1"/>
            <p:cNvCxnSpPr/>
            <p:nvPr/>
          </p:nvCxnSpPr>
          <p:spPr>
            <a:xfrm>
              <a:off x="181380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35" name="Google Shape;335;p1"/>
            <p:cNvCxnSpPr/>
            <p:nvPr/>
          </p:nvCxnSpPr>
          <p:spPr>
            <a:xfrm>
              <a:off x="196267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36" name="Google Shape;336;p1"/>
            <p:cNvCxnSpPr/>
            <p:nvPr/>
          </p:nvCxnSpPr>
          <p:spPr>
            <a:xfrm>
              <a:off x="211154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37" name="Google Shape;337;p1"/>
            <p:cNvCxnSpPr/>
            <p:nvPr/>
          </p:nvCxnSpPr>
          <p:spPr>
            <a:xfrm>
              <a:off x="226040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38" name="Google Shape;338;p1"/>
            <p:cNvCxnSpPr/>
            <p:nvPr/>
          </p:nvCxnSpPr>
          <p:spPr>
            <a:xfrm>
              <a:off x="240927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39" name="Google Shape;339;p1"/>
            <p:cNvCxnSpPr/>
            <p:nvPr/>
          </p:nvCxnSpPr>
          <p:spPr>
            <a:xfrm>
              <a:off x="255814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40" name="Google Shape;340;p1"/>
            <p:cNvCxnSpPr/>
            <p:nvPr/>
          </p:nvCxnSpPr>
          <p:spPr>
            <a:xfrm>
              <a:off x="270701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41" name="Google Shape;341;p1"/>
            <p:cNvCxnSpPr/>
            <p:nvPr/>
          </p:nvCxnSpPr>
          <p:spPr>
            <a:xfrm>
              <a:off x="285587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42" name="Google Shape;342;p1"/>
            <p:cNvCxnSpPr/>
            <p:nvPr/>
          </p:nvCxnSpPr>
          <p:spPr>
            <a:xfrm>
              <a:off x="300474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43" name="Google Shape;343;p1"/>
            <p:cNvCxnSpPr/>
            <p:nvPr/>
          </p:nvCxnSpPr>
          <p:spPr>
            <a:xfrm>
              <a:off x="315361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44" name="Google Shape;344;p1"/>
            <p:cNvCxnSpPr/>
            <p:nvPr/>
          </p:nvCxnSpPr>
          <p:spPr>
            <a:xfrm>
              <a:off x="330247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45" name="Google Shape;345;p1"/>
            <p:cNvCxnSpPr/>
            <p:nvPr/>
          </p:nvCxnSpPr>
          <p:spPr>
            <a:xfrm>
              <a:off x="345134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46" name="Google Shape;346;p1"/>
            <p:cNvCxnSpPr/>
            <p:nvPr/>
          </p:nvCxnSpPr>
          <p:spPr>
            <a:xfrm>
              <a:off x="360021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47" name="Google Shape;347;p1"/>
            <p:cNvCxnSpPr/>
            <p:nvPr/>
          </p:nvCxnSpPr>
          <p:spPr>
            <a:xfrm>
              <a:off x="374907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48" name="Google Shape;348;p1"/>
            <p:cNvCxnSpPr/>
            <p:nvPr/>
          </p:nvCxnSpPr>
          <p:spPr>
            <a:xfrm>
              <a:off x="389794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49" name="Google Shape;349;p1"/>
            <p:cNvCxnSpPr/>
            <p:nvPr/>
          </p:nvCxnSpPr>
          <p:spPr>
            <a:xfrm>
              <a:off x="404681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50" name="Google Shape;350;p1"/>
            <p:cNvCxnSpPr/>
            <p:nvPr/>
          </p:nvCxnSpPr>
          <p:spPr>
            <a:xfrm>
              <a:off x="419568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51" name="Google Shape;351;p1"/>
            <p:cNvCxnSpPr/>
            <p:nvPr/>
          </p:nvCxnSpPr>
          <p:spPr>
            <a:xfrm>
              <a:off x="434454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52" name="Google Shape;352;p1"/>
            <p:cNvCxnSpPr/>
            <p:nvPr/>
          </p:nvCxnSpPr>
          <p:spPr>
            <a:xfrm>
              <a:off x="449341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53" name="Google Shape;353;p1"/>
            <p:cNvCxnSpPr/>
            <p:nvPr/>
          </p:nvCxnSpPr>
          <p:spPr>
            <a:xfrm>
              <a:off x="464228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54" name="Google Shape;354;p1"/>
            <p:cNvCxnSpPr/>
            <p:nvPr/>
          </p:nvCxnSpPr>
          <p:spPr>
            <a:xfrm>
              <a:off x="479114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55" name="Google Shape;355;p1"/>
            <p:cNvCxnSpPr/>
            <p:nvPr/>
          </p:nvCxnSpPr>
          <p:spPr>
            <a:xfrm>
              <a:off x="494001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56" name="Google Shape;356;p1"/>
            <p:cNvCxnSpPr/>
            <p:nvPr/>
          </p:nvCxnSpPr>
          <p:spPr>
            <a:xfrm>
              <a:off x="508888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57" name="Google Shape;357;p1"/>
            <p:cNvCxnSpPr/>
            <p:nvPr/>
          </p:nvCxnSpPr>
          <p:spPr>
            <a:xfrm>
              <a:off x="523774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58" name="Google Shape;358;p1"/>
            <p:cNvCxnSpPr/>
            <p:nvPr/>
          </p:nvCxnSpPr>
          <p:spPr>
            <a:xfrm>
              <a:off x="538661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59" name="Google Shape;359;p1"/>
            <p:cNvCxnSpPr/>
            <p:nvPr/>
          </p:nvCxnSpPr>
          <p:spPr>
            <a:xfrm>
              <a:off x="553548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60" name="Google Shape;360;p1"/>
            <p:cNvCxnSpPr/>
            <p:nvPr/>
          </p:nvCxnSpPr>
          <p:spPr>
            <a:xfrm>
              <a:off x="568435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61" name="Google Shape;361;p1"/>
            <p:cNvCxnSpPr/>
            <p:nvPr/>
          </p:nvCxnSpPr>
          <p:spPr>
            <a:xfrm>
              <a:off x="583321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62" name="Google Shape;362;p1"/>
            <p:cNvCxnSpPr/>
            <p:nvPr/>
          </p:nvCxnSpPr>
          <p:spPr>
            <a:xfrm>
              <a:off x="598208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63" name="Google Shape;363;p1"/>
            <p:cNvCxnSpPr/>
            <p:nvPr/>
          </p:nvCxnSpPr>
          <p:spPr>
            <a:xfrm>
              <a:off x="613095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64" name="Google Shape;364;p1"/>
            <p:cNvCxnSpPr/>
            <p:nvPr/>
          </p:nvCxnSpPr>
          <p:spPr>
            <a:xfrm>
              <a:off x="627981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65" name="Google Shape;365;p1"/>
            <p:cNvCxnSpPr/>
            <p:nvPr/>
          </p:nvCxnSpPr>
          <p:spPr>
            <a:xfrm>
              <a:off x="642868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66" name="Google Shape;366;p1"/>
            <p:cNvCxnSpPr/>
            <p:nvPr/>
          </p:nvCxnSpPr>
          <p:spPr>
            <a:xfrm>
              <a:off x="657755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67" name="Google Shape;367;p1"/>
            <p:cNvCxnSpPr/>
            <p:nvPr/>
          </p:nvCxnSpPr>
          <p:spPr>
            <a:xfrm>
              <a:off x="672641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68" name="Google Shape;368;p1"/>
            <p:cNvCxnSpPr/>
            <p:nvPr/>
          </p:nvCxnSpPr>
          <p:spPr>
            <a:xfrm>
              <a:off x="687528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69" name="Google Shape;369;p1"/>
            <p:cNvCxnSpPr/>
            <p:nvPr/>
          </p:nvCxnSpPr>
          <p:spPr>
            <a:xfrm>
              <a:off x="702415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70" name="Google Shape;370;p1"/>
            <p:cNvCxnSpPr/>
            <p:nvPr/>
          </p:nvCxnSpPr>
          <p:spPr>
            <a:xfrm>
              <a:off x="717302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71" name="Google Shape;371;p1"/>
            <p:cNvCxnSpPr/>
            <p:nvPr/>
          </p:nvCxnSpPr>
          <p:spPr>
            <a:xfrm>
              <a:off x="732188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72" name="Google Shape;372;p1"/>
            <p:cNvCxnSpPr/>
            <p:nvPr/>
          </p:nvCxnSpPr>
          <p:spPr>
            <a:xfrm>
              <a:off x="747075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73" name="Google Shape;373;p1"/>
            <p:cNvCxnSpPr/>
            <p:nvPr/>
          </p:nvCxnSpPr>
          <p:spPr>
            <a:xfrm>
              <a:off x="761962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74" name="Google Shape;374;p1"/>
            <p:cNvCxnSpPr/>
            <p:nvPr/>
          </p:nvCxnSpPr>
          <p:spPr>
            <a:xfrm>
              <a:off x="776848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75" name="Google Shape;375;p1"/>
            <p:cNvCxnSpPr/>
            <p:nvPr/>
          </p:nvCxnSpPr>
          <p:spPr>
            <a:xfrm>
              <a:off x="791735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76" name="Google Shape;376;p1"/>
            <p:cNvCxnSpPr/>
            <p:nvPr/>
          </p:nvCxnSpPr>
          <p:spPr>
            <a:xfrm>
              <a:off x="806622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77" name="Google Shape;377;p1"/>
            <p:cNvCxnSpPr/>
            <p:nvPr/>
          </p:nvCxnSpPr>
          <p:spPr>
            <a:xfrm>
              <a:off x="821508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78" name="Google Shape;378;p1"/>
            <p:cNvCxnSpPr/>
            <p:nvPr/>
          </p:nvCxnSpPr>
          <p:spPr>
            <a:xfrm>
              <a:off x="836395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79" name="Google Shape;379;p1"/>
            <p:cNvCxnSpPr/>
            <p:nvPr/>
          </p:nvCxnSpPr>
          <p:spPr>
            <a:xfrm>
              <a:off x="851282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80" name="Google Shape;380;p1"/>
            <p:cNvCxnSpPr/>
            <p:nvPr/>
          </p:nvCxnSpPr>
          <p:spPr>
            <a:xfrm>
              <a:off x="866169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81" name="Google Shape;381;p1"/>
            <p:cNvCxnSpPr/>
            <p:nvPr/>
          </p:nvCxnSpPr>
          <p:spPr>
            <a:xfrm>
              <a:off x="881055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82" name="Google Shape;382;p1"/>
            <p:cNvCxnSpPr/>
            <p:nvPr/>
          </p:nvCxnSpPr>
          <p:spPr>
            <a:xfrm>
              <a:off x="895942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83" name="Google Shape;383;p1"/>
            <p:cNvCxnSpPr/>
            <p:nvPr/>
          </p:nvCxnSpPr>
          <p:spPr>
            <a:xfrm>
              <a:off x="910829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84" name="Google Shape;384;p1"/>
            <p:cNvCxnSpPr/>
            <p:nvPr/>
          </p:nvCxnSpPr>
          <p:spPr>
            <a:xfrm>
              <a:off x="925715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85" name="Google Shape;385;p1"/>
            <p:cNvCxnSpPr/>
            <p:nvPr/>
          </p:nvCxnSpPr>
          <p:spPr>
            <a:xfrm>
              <a:off x="940602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86" name="Google Shape;386;p1"/>
            <p:cNvCxnSpPr/>
            <p:nvPr/>
          </p:nvCxnSpPr>
          <p:spPr>
            <a:xfrm>
              <a:off x="955489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87" name="Google Shape;387;p1"/>
            <p:cNvCxnSpPr/>
            <p:nvPr/>
          </p:nvCxnSpPr>
          <p:spPr>
            <a:xfrm>
              <a:off x="970375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88" name="Google Shape;388;p1"/>
            <p:cNvCxnSpPr/>
            <p:nvPr/>
          </p:nvCxnSpPr>
          <p:spPr>
            <a:xfrm>
              <a:off x="985262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89" name="Google Shape;389;p1"/>
            <p:cNvCxnSpPr/>
            <p:nvPr/>
          </p:nvCxnSpPr>
          <p:spPr>
            <a:xfrm>
              <a:off x="1000149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90" name="Google Shape;390;p1"/>
            <p:cNvCxnSpPr/>
            <p:nvPr/>
          </p:nvCxnSpPr>
          <p:spPr>
            <a:xfrm>
              <a:off x="1015036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91" name="Google Shape;391;p1"/>
            <p:cNvCxnSpPr/>
            <p:nvPr/>
          </p:nvCxnSpPr>
          <p:spPr>
            <a:xfrm>
              <a:off x="1029922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92" name="Google Shape;392;p1"/>
            <p:cNvCxnSpPr/>
            <p:nvPr/>
          </p:nvCxnSpPr>
          <p:spPr>
            <a:xfrm>
              <a:off x="1044809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93" name="Google Shape;393;p1"/>
            <p:cNvCxnSpPr/>
            <p:nvPr/>
          </p:nvCxnSpPr>
          <p:spPr>
            <a:xfrm>
              <a:off x="1059696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94" name="Google Shape;394;p1"/>
            <p:cNvCxnSpPr/>
            <p:nvPr/>
          </p:nvCxnSpPr>
          <p:spPr>
            <a:xfrm>
              <a:off x="1074582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95" name="Google Shape;395;p1"/>
            <p:cNvCxnSpPr/>
            <p:nvPr/>
          </p:nvCxnSpPr>
          <p:spPr>
            <a:xfrm>
              <a:off x="1089469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96" name="Google Shape;396;p1"/>
            <p:cNvCxnSpPr/>
            <p:nvPr/>
          </p:nvCxnSpPr>
          <p:spPr>
            <a:xfrm>
              <a:off x="1104356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97" name="Google Shape;397;p1"/>
            <p:cNvCxnSpPr/>
            <p:nvPr/>
          </p:nvCxnSpPr>
          <p:spPr>
            <a:xfrm>
              <a:off x="1119242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98" name="Google Shape;398;p1"/>
            <p:cNvCxnSpPr/>
            <p:nvPr/>
          </p:nvCxnSpPr>
          <p:spPr>
            <a:xfrm>
              <a:off x="1134129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99" name="Google Shape;399;p1"/>
            <p:cNvCxnSpPr/>
            <p:nvPr/>
          </p:nvCxnSpPr>
          <p:spPr>
            <a:xfrm>
              <a:off x="1149016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00" name="Google Shape;400;p1"/>
            <p:cNvCxnSpPr/>
            <p:nvPr/>
          </p:nvCxnSpPr>
          <p:spPr>
            <a:xfrm>
              <a:off x="1163903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01" name="Google Shape;401;p1"/>
            <p:cNvCxnSpPr/>
            <p:nvPr/>
          </p:nvCxnSpPr>
          <p:spPr>
            <a:xfrm>
              <a:off x="1178789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02" name="Google Shape;402;p1"/>
            <p:cNvCxnSpPr/>
            <p:nvPr/>
          </p:nvCxnSpPr>
          <p:spPr>
            <a:xfrm>
              <a:off x="1193676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03" name="Google Shape;403;p1"/>
            <p:cNvCxnSpPr/>
            <p:nvPr/>
          </p:nvCxnSpPr>
          <p:spPr>
            <a:xfrm>
              <a:off x="1208563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04" name="Google Shape;404;p1"/>
            <p:cNvCxnSpPr/>
            <p:nvPr/>
          </p:nvCxnSpPr>
          <p:spPr>
            <a:xfrm>
              <a:off x="1223449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05" name="Google Shape;405;p1"/>
            <p:cNvCxnSpPr/>
            <p:nvPr/>
          </p:nvCxnSpPr>
          <p:spPr>
            <a:xfrm>
              <a:off x="1238336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06" name="Google Shape;406;p1"/>
            <p:cNvCxnSpPr/>
            <p:nvPr/>
          </p:nvCxnSpPr>
          <p:spPr>
            <a:xfrm>
              <a:off x="1253223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07" name="Google Shape;407;p1"/>
            <p:cNvCxnSpPr/>
            <p:nvPr/>
          </p:nvCxnSpPr>
          <p:spPr>
            <a:xfrm>
              <a:off x="1268109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08" name="Google Shape;408;p1"/>
            <p:cNvCxnSpPr/>
            <p:nvPr/>
          </p:nvCxnSpPr>
          <p:spPr>
            <a:xfrm>
              <a:off x="1282996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09" name="Google Shape;409;p1"/>
            <p:cNvCxnSpPr/>
            <p:nvPr/>
          </p:nvCxnSpPr>
          <p:spPr>
            <a:xfrm>
              <a:off x="1297883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10" name="Google Shape;410;p1"/>
            <p:cNvCxnSpPr/>
            <p:nvPr/>
          </p:nvCxnSpPr>
          <p:spPr>
            <a:xfrm>
              <a:off x="1312770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11" name="Google Shape;411;p1"/>
            <p:cNvCxnSpPr/>
            <p:nvPr/>
          </p:nvCxnSpPr>
          <p:spPr>
            <a:xfrm>
              <a:off x="1327656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12" name="Google Shape;412;p1"/>
            <p:cNvCxnSpPr/>
            <p:nvPr/>
          </p:nvCxnSpPr>
          <p:spPr>
            <a:xfrm>
              <a:off x="1342543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13" name="Google Shape;413;p1"/>
            <p:cNvCxnSpPr/>
            <p:nvPr/>
          </p:nvCxnSpPr>
          <p:spPr>
            <a:xfrm>
              <a:off x="1357430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14" name="Google Shape;414;p1"/>
            <p:cNvCxnSpPr/>
            <p:nvPr/>
          </p:nvCxnSpPr>
          <p:spPr>
            <a:xfrm>
              <a:off x="1372316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15" name="Google Shape;415;p1"/>
            <p:cNvCxnSpPr/>
            <p:nvPr/>
          </p:nvCxnSpPr>
          <p:spPr>
            <a:xfrm>
              <a:off x="1387203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16" name="Google Shape;416;p1"/>
            <p:cNvCxnSpPr/>
            <p:nvPr/>
          </p:nvCxnSpPr>
          <p:spPr>
            <a:xfrm>
              <a:off x="1402090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17" name="Google Shape;417;p1"/>
            <p:cNvCxnSpPr/>
            <p:nvPr/>
          </p:nvCxnSpPr>
          <p:spPr>
            <a:xfrm>
              <a:off x="1416976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18" name="Google Shape;418;p1"/>
            <p:cNvCxnSpPr/>
            <p:nvPr/>
          </p:nvCxnSpPr>
          <p:spPr>
            <a:xfrm>
              <a:off x="1431863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19" name="Google Shape;419;p1"/>
            <p:cNvCxnSpPr/>
            <p:nvPr/>
          </p:nvCxnSpPr>
          <p:spPr>
            <a:xfrm>
              <a:off x="1446750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20" name="Google Shape;420;p1"/>
            <p:cNvCxnSpPr/>
            <p:nvPr/>
          </p:nvCxnSpPr>
          <p:spPr>
            <a:xfrm>
              <a:off x="1461637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21" name="Google Shape;421;p1"/>
            <p:cNvCxnSpPr/>
            <p:nvPr/>
          </p:nvCxnSpPr>
          <p:spPr>
            <a:xfrm>
              <a:off x="1476523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22" name="Google Shape;422;p1"/>
            <p:cNvCxnSpPr/>
            <p:nvPr/>
          </p:nvCxnSpPr>
          <p:spPr>
            <a:xfrm>
              <a:off x="1491410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23" name="Google Shape;423;p1"/>
            <p:cNvCxnSpPr/>
            <p:nvPr/>
          </p:nvCxnSpPr>
          <p:spPr>
            <a:xfrm>
              <a:off x="1506297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24" name="Google Shape;424;p1"/>
            <p:cNvCxnSpPr/>
            <p:nvPr/>
          </p:nvCxnSpPr>
          <p:spPr>
            <a:xfrm>
              <a:off x="1521183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25" name="Google Shape;425;p1"/>
            <p:cNvCxnSpPr/>
            <p:nvPr/>
          </p:nvCxnSpPr>
          <p:spPr>
            <a:xfrm>
              <a:off x="1536070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26" name="Google Shape;426;p1"/>
            <p:cNvCxnSpPr/>
            <p:nvPr/>
          </p:nvCxnSpPr>
          <p:spPr>
            <a:xfrm>
              <a:off x="1550957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27" name="Google Shape;427;p1"/>
            <p:cNvCxnSpPr/>
            <p:nvPr/>
          </p:nvCxnSpPr>
          <p:spPr>
            <a:xfrm>
              <a:off x="1565843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28" name="Google Shape;428;p1"/>
            <p:cNvCxnSpPr/>
            <p:nvPr/>
          </p:nvCxnSpPr>
          <p:spPr>
            <a:xfrm>
              <a:off x="1580730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29" name="Google Shape;429;p1"/>
            <p:cNvCxnSpPr/>
            <p:nvPr/>
          </p:nvCxnSpPr>
          <p:spPr>
            <a:xfrm>
              <a:off x="1595617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30" name="Google Shape;430;p1"/>
            <p:cNvCxnSpPr/>
            <p:nvPr/>
          </p:nvCxnSpPr>
          <p:spPr>
            <a:xfrm>
              <a:off x="1610504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31" name="Google Shape;431;p1"/>
            <p:cNvCxnSpPr/>
            <p:nvPr/>
          </p:nvCxnSpPr>
          <p:spPr>
            <a:xfrm>
              <a:off x="1625390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32" name="Google Shape;432;p1"/>
            <p:cNvCxnSpPr/>
            <p:nvPr/>
          </p:nvCxnSpPr>
          <p:spPr>
            <a:xfrm>
              <a:off x="1640277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33" name="Google Shape;433;p1"/>
            <p:cNvCxnSpPr/>
            <p:nvPr/>
          </p:nvCxnSpPr>
          <p:spPr>
            <a:xfrm>
              <a:off x="1655164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34" name="Google Shape;434;p1"/>
            <p:cNvCxnSpPr/>
            <p:nvPr/>
          </p:nvCxnSpPr>
          <p:spPr>
            <a:xfrm>
              <a:off x="1670050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35" name="Google Shape;435;p1"/>
            <p:cNvCxnSpPr/>
            <p:nvPr/>
          </p:nvCxnSpPr>
          <p:spPr>
            <a:xfrm>
              <a:off x="1684937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36" name="Google Shape;436;p1"/>
            <p:cNvCxnSpPr/>
            <p:nvPr/>
          </p:nvCxnSpPr>
          <p:spPr>
            <a:xfrm>
              <a:off x="1699824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37" name="Google Shape;437;p1"/>
            <p:cNvCxnSpPr/>
            <p:nvPr/>
          </p:nvCxnSpPr>
          <p:spPr>
            <a:xfrm>
              <a:off x="1714710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38" name="Google Shape;438;p1"/>
            <p:cNvCxnSpPr/>
            <p:nvPr/>
          </p:nvCxnSpPr>
          <p:spPr>
            <a:xfrm>
              <a:off x="1729597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39" name="Google Shape;439;p1"/>
            <p:cNvCxnSpPr/>
            <p:nvPr/>
          </p:nvCxnSpPr>
          <p:spPr>
            <a:xfrm>
              <a:off x="1744484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40" name="Google Shape;440;p1"/>
            <p:cNvCxnSpPr/>
            <p:nvPr/>
          </p:nvCxnSpPr>
          <p:spPr>
            <a:xfrm>
              <a:off x="1759371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41" name="Google Shape;441;p1"/>
            <p:cNvCxnSpPr/>
            <p:nvPr/>
          </p:nvCxnSpPr>
          <p:spPr>
            <a:xfrm>
              <a:off x="1774257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42" name="Google Shape;442;p1"/>
            <p:cNvCxnSpPr/>
            <p:nvPr/>
          </p:nvCxnSpPr>
          <p:spPr>
            <a:xfrm>
              <a:off x="1789144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43" name="Google Shape;443;p1"/>
            <p:cNvCxnSpPr/>
            <p:nvPr/>
          </p:nvCxnSpPr>
          <p:spPr>
            <a:xfrm>
              <a:off x="1804031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44" name="Google Shape;444;p1"/>
            <p:cNvCxnSpPr/>
            <p:nvPr/>
          </p:nvCxnSpPr>
          <p:spPr>
            <a:xfrm>
              <a:off x="1818917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45" name="Google Shape;445;p1"/>
            <p:cNvCxnSpPr/>
            <p:nvPr/>
          </p:nvCxnSpPr>
          <p:spPr>
            <a:xfrm>
              <a:off x="1833804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46" name="Google Shape;446;p1"/>
            <p:cNvCxnSpPr/>
            <p:nvPr/>
          </p:nvCxnSpPr>
          <p:spPr>
            <a:xfrm>
              <a:off x="1848691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47" name="Google Shape;447;p1"/>
            <p:cNvCxnSpPr/>
            <p:nvPr/>
          </p:nvCxnSpPr>
          <p:spPr>
            <a:xfrm>
              <a:off x="1863577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48" name="Google Shape;448;p1"/>
            <p:cNvCxnSpPr/>
            <p:nvPr/>
          </p:nvCxnSpPr>
          <p:spPr>
            <a:xfrm>
              <a:off x="1878464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49" name="Google Shape;449;p1"/>
            <p:cNvCxnSpPr/>
            <p:nvPr/>
          </p:nvCxnSpPr>
          <p:spPr>
            <a:xfrm>
              <a:off x="18933462" y="275867"/>
              <a:ext cx="0" cy="567843"/>
            </a:xfrm>
            <a:prstGeom prst="straightConnector1">
              <a:avLst/>
            </a:prstGeom>
            <a:noFill/>
            <a:ln cap="flat" cmpd="sng" w="12700">
              <a:solidFill>
                <a:schemeClr val="lt1"/>
              </a:solidFill>
              <a:prstDash val="solid"/>
              <a:round/>
              <a:headEnd len="sm" w="sm" type="none"/>
              <a:tailEnd len="sm" w="sm" type="none"/>
            </a:ln>
          </p:spPr>
        </p:cxnSp>
      </p:grpSp>
      <p:sp>
        <p:nvSpPr>
          <p:cNvPr id="450" name="Google Shape;450;p1"/>
          <p:cNvSpPr txBox="1"/>
          <p:nvPr/>
        </p:nvSpPr>
        <p:spPr>
          <a:xfrm>
            <a:off x="409600" y="4149725"/>
            <a:ext cx="8472900" cy="122070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Clr>
                <a:schemeClr val="lt1"/>
              </a:buClr>
              <a:buSzPts val="2790"/>
              <a:buFont typeface="Arial"/>
              <a:buNone/>
            </a:pPr>
            <a:r>
              <a:rPr b="1" lang="it-IT" sz="2690">
                <a:solidFill>
                  <a:schemeClr val="lt1"/>
                </a:solidFill>
              </a:rPr>
              <a:t>System and Methods for Big Unstructured Data</a:t>
            </a:r>
            <a:r>
              <a:rPr b="1" lang="it-IT" sz="2590">
                <a:solidFill>
                  <a:schemeClr val="lt1"/>
                </a:solidFill>
              </a:rPr>
              <a:t> </a:t>
            </a:r>
            <a:endParaRPr b="1" sz="2590">
              <a:solidFill>
                <a:schemeClr val="lt1"/>
              </a:solidFill>
            </a:endParaRPr>
          </a:p>
          <a:p>
            <a:pPr indent="0" lvl="0" marL="0" rtl="0" algn="l">
              <a:lnSpc>
                <a:spcPct val="200000"/>
              </a:lnSpc>
              <a:spcBef>
                <a:spcPts val="1000"/>
              </a:spcBef>
              <a:spcAft>
                <a:spcPts val="0"/>
              </a:spcAft>
              <a:buClr>
                <a:schemeClr val="lt1"/>
              </a:buClr>
              <a:buSzPts val="2790"/>
              <a:buFont typeface="Arial"/>
              <a:buNone/>
            </a:pPr>
            <a:r>
              <a:rPr b="1" lang="it-IT" sz="2590">
                <a:solidFill>
                  <a:schemeClr val="lt1"/>
                </a:solidFill>
              </a:rPr>
              <a:t>Project presentation 2022 - 2023</a:t>
            </a:r>
            <a:endParaRPr b="1" i="0" sz="2590" u="none" cap="none" strike="noStrike">
              <a:solidFill>
                <a:schemeClr val="lt1"/>
              </a:solidFill>
              <a:latin typeface="Arial"/>
              <a:ea typeface="Arial"/>
              <a:cs typeface="Arial"/>
              <a:sym typeface="Arial"/>
            </a:endParaRPr>
          </a:p>
        </p:txBody>
      </p:sp>
      <p:sp>
        <p:nvSpPr>
          <p:cNvPr id="451" name="Google Shape;451;p1"/>
          <p:cNvSpPr txBox="1"/>
          <p:nvPr/>
        </p:nvSpPr>
        <p:spPr>
          <a:xfrm>
            <a:off x="503225" y="5383425"/>
            <a:ext cx="7910700" cy="1220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200"/>
              <a:buFont typeface="Noto Sans Symbols"/>
              <a:buNone/>
            </a:pPr>
            <a:r>
              <a:rPr lang="it-IT" sz="2200">
                <a:solidFill>
                  <a:schemeClr val="lt1"/>
                </a:solidFill>
              </a:rPr>
              <a:t>DBLP - </a:t>
            </a:r>
            <a:r>
              <a:rPr lang="it-IT" sz="2200">
                <a:solidFill>
                  <a:schemeClr val="lt1"/>
                </a:solidFill>
              </a:rPr>
              <a:t>Bibliography Database case study</a:t>
            </a:r>
            <a:endParaRPr b="0" i="0" sz="220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g5cbfda4f67a79b14_0"/>
          <p:cNvSpPr txBox="1"/>
          <p:nvPr>
            <p:ph type="title"/>
          </p:nvPr>
        </p:nvSpPr>
        <p:spPr>
          <a:xfrm>
            <a:off x="288521" y="139166"/>
            <a:ext cx="8580900" cy="8403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it-IT"/>
              <a:t>Neo4j</a:t>
            </a:r>
            <a:endParaRPr/>
          </a:p>
        </p:txBody>
      </p:sp>
      <p:pic>
        <p:nvPicPr>
          <p:cNvPr id="522" name="Google Shape;522;g5cbfda4f67a79b14_0"/>
          <p:cNvPicPr preferRelativeResize="0"/>
          <p:nvPr/>
        </p:nvPicPr>
        <p:blipFill>
          <a:blip r:embed="rId3">
            <a:alphaModFix/>
          </a:blip>
          <a:stretch>
            <a:fillRect/>
          </a:stretch>
        </p:blipFill>
        <p:spPr>
          <a:xfrm>
            <a:off x="2530811" y="1353031"/>
            <a:ext cx="3857175" cy="4682474"/>
          </a:xfrm>
          <a:prstGeom prst="rect">
            <a:avLst/>
          </a:prstGeom>
          <a:noFill/>
          <a:ln>
            <a:noFill/>
          </a:ln>
        </p:spPr>
      </p:pic>
      <p:pic>
        <p:nvPicPr>
          <p:cNvPr id="523" name="Google Shape;523;g5cbfda4f67a79b14_0"/>
          <p:cNvPicPr preferRelativeResize="0"/>
          <p:nvPr/>
        </p:nvPicPr>
        <p:blipFill>
          <a:blip r:embed="rId4">
            <a:alphaModFix/>
          </a:blip>
          <a:stretch>
            <a:fillRect/>
          </a:stretch>
        </p:blipFill>
        <p:spPr>
          <a:xfrm>
            <a:off x="152400" y="6273925"/>
            <a:ext cx="3253200" cy="390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g14deb60252a64f2d_0"/>
          <p:cNvSpPr txBox="1"/>
          <p:nvPr>
            <p:ph type="title"/>
          </p:nvPr>
        </p:nvSpPr>
        <p:spPr>
          <a:xfrm>
            <a:off x="288521" y="139166"/>
            <a:ext cx="8580900" cy="8403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it-IT"/>
              <a:t>Neo4j</a:t>
            </a:r>
            <a:endParaRPr/>
          </a:p>
        </p:txBody>
      </p:sp>
      <p:sp>
        <p:nvSpPr>
          <p:cNvPr id="529" name="Google Shape;529;g14deb60252a64f2d_0"/>
          <p:cNvSpPr txBox="1"/>
          <p:nvPr>
            <p:ph idx="1" type="body"/>
          </p:nvPr>
        </p:nvSpPr>
        <p:spPr>
          <a:xfrm>
            <a:off x="457200" y="1600200"/>
            <a:ext cx="8323800" cy="10275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b="1" i="1" lang="it-IT"/>
              <a:t>A query example</a:t>
            </a:r>
            <a:endParaRPr b="1" i="1"/>
          </a:p>
          <a:p>
            <a:pPr indent="0" lvl="0" marL="0" rtl="0" algn="l">
              <a:spcBef>
                <a:spcPts val="360"/>
              </a:spcBef>
              <a:spcAft>
                <a:spcPts val="0"/>
              </a:spcAft>
              <a:buNone/>
            </a:pPr>
            <a:r>
              <a:t/>
            </a:r>
            <a:endParaRPr sz="1400"/>
          </a:p>
          <a:p>
            <a:pPr indent="0" lvl="0" marL="0" rtl="0" algn="l">
              <a:lnSpc>
                <a:spcPct val="115000"/>
              </a:lnSpc>
              <a:spcBef>
                <a:spcPts val="0"/>
              </a:spcBef>
              <a:spcAft>
                <a:spcPts val="0"/>
              </a:spcAft>
              <a:buClr>
                <a:schemeClr val="dk1"/>
              </a:buClr>
              <a:buSzPts val="1100"/>
              <a:buFont typeface="Arial"/>
              <a:buNone/>
            </a:pPr>
            <a:r>
              <a:rPr lang="it-IT" sz="1100"/>
              <a:t>Find the authors that have been active for the longest period of time in the specific category named “mathematics”.</a:t>
            </a:r>
            <a:endParaRPr sz="1400"/>
          </a:p>
        </p:txBody>
      </p:sp>
      <p:pic>
        <p:nvPicPr>
          <p:cNvPr id="530" name="Google Shape;530;g14deb60252a64f2d_0"/>
          <p:cNvPicPr preferRelativeResize="0"/>
          <p:nvPr/>
        </p:nvPicPr>
        <p:blipFill>
          <a:blip r:embed="rId3">
            <a:alphaModFix/>
          </a:blip>
          <a:stretch>
            <a:fillRect/>
          </a:stretch>
        </p:blipFill>
        <p:spPr>
          <a:xfrm>
            <a:off x="2404048" y="2547699"/>
            <a:ext cx="6594852" cy="3199350"/>
          </a:xfrm>
          <a:prstGeom prst="rect">
            <a:avLst/>
          </a:prstGeom>
          <a:noFill/>
          <a:ln>
            <a:noFill/>
          </a:ln>
        </p:spPr>
      </p:pic>
      <p:sp>
        <p:nvSpPr>
          <p:cNvPr id="531" name="Google Shape;531;g14deb60252a64f2d_0"/>
          <p:cNvSpPr/>
          <p:nvPr/>
        </p:nvSpPr>
        <p:spPr>
          <a:xfrm>
            <a:off x="1869393" y="3071100"/>
            <a:ext cx="737100" cy="357900"/>
          </a:xfrm>
          <a:prstGeom prst="rightArrow">
            <a:avLst>
              <a:gd fmla="val 42009"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g14deb60252a64f2d_0"/>
          <p:cNvSpPr/>
          <p:nvPr/>
        </p:nvSpPr>
        <p:spPr>
          <a:xfrm>
            <a:off x="1869392" y="2627742"/>
            <a:ext cx="737100" cy="357900"/>
          </a:xfrm>
          <a:prstGeom prst="rightArrow">
            <a:avLst>
              <a:gd fmla="val 42009"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3" name="Google Shape;533;g14deb60252a64f2d_0"/>
          <p:cNvPicPr preferRelativeResize="0"/>
          <p:nvPr/>
        </p:nvPicPr>
        <p:blipFill>
          <a:blip r:embed="rId4">
            <a:alphaModFix/>
          </a:blip>
          <a:stretch>
            <a:fillRect/>
          </a:stretch>
        </p:blipFill>
        <p:spPr>
          <a:xfrm>
            <a:off x="152400" y="6273925"/>
            <a:ext cx="3253200" cy="390525"/>
          </a:xfrm>
          <a:prstGeom prst="rect">
            <a:avLst/>
          </a:prstGeom>
          <a:noFill/>
          <a:ln>
            <a:noFill/>
          </a:ln>
        </p:spPr>
      </p:pic>
      <p:sp>
        <p:nvSpPr>
          <p:cNvPr id="534" name="Google Shape;534;g14deb60252a64f2d_0"/>
          <p:cNvSpPr txBox="1"/>
          <p:nvPr/>
        </p:nvSpPr>
        <p:spPr>
          <a:xfrm>
            <a:off x="512500" y="2724750"/>
            <a:ext cx="1356900" cy="153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it-IT" sz="1100">
                <a:solidFill>
                  <a:schemeClr val="dk1"/>
                </a:solidFill>
              </a:rPr>
              <a:t>Selecting all authors that have published some publications which belong to the category "mathematics"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g14deb60252a64f2d_11"/>
          <p:cNvSpPr txBox="1"/>
          <p:nvPr>
            <p:ph type="title"/>
          </p:nvPr>
        </p:nvSpPr>
        <p:spPr>
          <a:xfrm>
            <a:off x="288521" y="139166"/>
            <a:ext cx="8580900" cy="8403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it-IT"/>
              <a:t>Neo4j</a:t>
            </a:r>
            <a:endParaRPr/>
          </a:p>
        </p:txBody>
      </p:sp>
      <p:sp>
        <p:nvSpPr>
          <p:cNvPr id="540" name="Google Shape;540;g14deb60252a64f2d_11"/>
          <p:cNvSpPr txBox="1"/>
          <p:nvPr>
            <p:ph idx="1" type="body"/>
          </p:nvPr>
        </p:nvSpPr>
        <p:spPr>
          <a:xfrm>
            <a:off x="457200" y="1600200"/>
            <a:ext cx="8323800" cy="9474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b="1" i="1" lang="it-IT"/>
              <a:t>A query example</a:t>
            </a:r>
            <a:endParaRPr b="1" i="1"/>
          </a:p>
        </p:txBody>
      </p:sp>
      <p:pic>
        <p:nvPicPr>
          <p:cNvPr id="541" name="Google Shape;541;g14deb60252a64f2d_11"/>
          <p:cNvPicPr preferRelativeResize="0"/>
          <p:nvPr/>
        </p:nvPicPr>
        <p:blipFill>
          <a:blip r:embed="rId3">
            <a:alphaModFix/>
          </a:blip>
          <a:stretch>
            <a:fillRect/>
          </a:stretch>
        </p:blipFill>
        <p:spPr>
          <a:xfrm>
            <a:off x="2404048" y="2547699"/>
            <a:ext cx="6594852" cy="3199350"/>
          </a:xfrm>
          <a:prstGeom prst="rect">
            <a:avLst/>
          </a:prstGeom>
          <a:noFill/>
          <a:ln>
            <a:noFill/>
          </a:ln>
        </p:spPr>
      </p:pic>
      <p:sp>
        <p:nvSpPr>
          <p:cNvPr id="542" name="Google Shape;542;g14deb60252a64f2d_11"/>
          <p:cNvSpPr/>
          <p:nvPr/>
        </p:nvSpPr>
        <p:spPr>
          <a:xfrm>
            <a:off x="1837345" y="3364817"/>
            <a:ext cx="737100" cy="357900"/>
          </a:xfrm>
          <a:prstGeom prst="rightArrow">
            <a:avLst>
              <a:gd fmla="val 42009"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g14deb60252a64f2d_11"/>
          <p:cNvSpPr/>
          <p:nvPr/>
        </p:nvSpPr>
        <p:spPr>
          <a:xfrm>
            <a:off x="1837342" y="3684292"/>
            <a:ext cx="737100" cy="357900"/>
          </a:xfrm>
          <a:prstGeom prst="rightArrow">
            <a:avLst>
              <a:gd fmla="val 42009"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4" name="Google Shape;544;g14deb60252a64f2d_11"/>
          <p:cNvPicPr preferRelativeResize="0"/>
          <p:nvPr/>
        </p:nvPicPr>
        <p:blipFill>
          <a:blip r:embed="rId4">
            <a:alphaModFix/>
          </a:blip>
          <a:stretch>
            <a:fillRect/>
          </a:stretch>
        </p:blipFill>
        <p:spPr>
          <a:xfrm>
            <a:off x="152400" y="6273925"/>
            <a:ext cx="3253200" cy="390525"/>
          </a:xfrm>
          <a:prstGeom prst="rect">
            <a:avLst/>
          </a:prstGeom>
          <a:noFill/>
          <a:ln>
            <a:noFill/>
          </a:ln>
        </p:spPr>
      </p:pic>
      <p:sp>
        <p:nvSpPr>
          <p:cNvPr id="545" name="Google Shape;545;g14deb60252a64f2d_11"/>
          <p:cNvSpPr txBox="1"/>
          <p:nvPr/>
        </p:nvSpPr>
        <p:spPr>
          <a:xfrm>
            <a:off x="457200" y="2547700"/>
            <a:ext cx="1324800" cy="345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IT" sz="1100">
                <a:solidFill>
                  <a:schemeClr val="dk1"/>
                </a:solidFill>
              </a:rPr>
              <a:t>Grouping the results by authors, and counts the number of publications and calculates the active period length for that author.</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it-IT" sz="1100">
                <a:solidFill>
                  <a:schemeClr val="dk1"/>
                </a:solidFill>
              </a:rPr>
              <a:t>Only the authors that have published at least 2 publications are kept.</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g14deb60252a64f2d_20"/>
          <p:cNvSpPr txBox="1"/>
          <p:nvPr>
            <p:ph type="title"/>
          </p:nvPr>
        </p:nvSpPr>
        <p:spPr>
          <a:xfrm>
            <a:off x="288521" y="139166"/>
            <a:ext cx="8580900" cy="8403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it-IT"/>
              <a:t>Neo4j</a:t>
            </a:r>
            <a:endParaRPr/>
          </a:p>
        </p:txBody>
      </p:sp>
      <p:sp>
        <p:nvSpPr>
          <p:cNvPr id="551" name="Google Shape;551;g14deb60252a64f2d_20"/>
          <p:cNvSpPr txBox="1"/>
          <p:nvPr>
            <p:ph idx="1" type="body"/>
          </p:nvPr>
        </p:nvSpPr>
        <p:spPr>
          <a:xfrm>
            <a:off x="457200" y="1600200"/>
            <a:ext cx="8323800" cy="9474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b="1" i="1" lang="it-IT"/>
              <a:t>A query </a:t>
            </a:r>
            <a:r>
              <a:rPr b="1" i="1" lang="it-IT"/>
              <a:t>example </a:t>
            </a:r>
            <a:endParaRPr b="1" i="1"/>
          </a:p>
        </p:txBody>
      </p:sp>
      <p:pic>
        <p:nvPicPr>
          <p:cNvPr id="552" name="Google Shape;552;g14deb60252a64f2d_20"/>
          <p:cNvPicPr preferRelativeResize="0"/>
          <p:nvPr/>
        </p:nvPicPr>
        <p:blipFill>
          <a:blip r:embed="rId3">
            <a:alphaModFix/>
          </a:blip>
          <a:stretch>
            <a:fillRect/>
          </a:stretch>
        </p:blipFill>
        <p:spPr>
          <a:xfrm>
            <a:off x="2404048" y="2547699"/>
            <a:ext cx="6594852" cy="3199350"/>
          </a:xfrm>
          <a:prstGeom prst="rect">
            <a:avLst/>
          </a:prstGeom>
          <a:noFill/>
          <a:ln>
            <a:noFill/>
          </a:ln>
        </p:spPr>
      </p:pic>
      <p:sp>
        <p:nvSpPr>
          <p:cNvPr id="553" name="Google Shape;553;g14deb60252a64f2d_20"/>
          <p:cNvSpPr/>
          <p:nvPr/>
        </p:nvSpPr>
        <p:spPr>
          <a:xfrm>
            <a:off x="1922800" y="4148970"/>
            <a:ext cx="737100" cy="357900"/>
          </a:xfrm>
          <a:prstGeom prst="rightArrow">
            <a:avLst>
              <a:gd fmla="val 42009"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g14deb60252a64f2d_20"/>
          <p:cNvSpPr/>
          <p:nvPr/>
        </p:nvSpPr>
        <p:spPr>
          <a:xfrm>
            <a:off x="1922792" y="4405700"/>
            <a:ext cx="737100" cy="357900"/>
          </a:xfrm>
          <a:prstGeom prst="rightArrow">
            <a:avLst>
              <a:gd fmla="val 42009"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g14deb60252a64f2d_20"/>
          <p:cNvSpPr/>
          <p:nvPr/>
        </p:nvSpPr>
        <p:spPr>
          <a:xfrm>
            <a:off x="1922792" y="4703022"/>
            <a:ext cx="737100" cy="357900"/>
          </a:xfrm>
          <a:prstGeom prst="rightArrow">
            <a:avLst>
              <a:gd fmla="val 42009"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6" name="Google Shape;556;g14deb60252a64f2d_20"/>
          <p:cNvPicPr preferRelativeResize="0"/>
          <p:nvPr/>
        </p:nvPicPr>
        <p:blipFill>
          <a:blip r:embed="rId4">
            <a:alphaModFix/>
          </a:blip>
          <a:stretch>
            <a:fillRect/>
          </a:stretch>
        </p:blipFill>
        <p:spPr>
          <a:xfrm>
            <a:off x="152400" y="6273925"/>
            <a:ext cx="3253200" cy="390525"/>
          </a:xfrm>
          <a:prstGeom prst="rect">
            <a:avLst/>
          </a:prstGeom>
          <a:noFill/>
          <a:ln>
            <a:noFill/>
          </a:ln>
        </p:spPr>
      </p:pic>
      <p:sp>
        <p:nvSpPr>
          <p:cNvPr id="557" name="Google Shape;557;g14deb60252a64f2d_20"/>
          <p:cNvSpPr txBox="1"/>
          <p:nvPr/>
        </p:nvSpPr>
        <p:spPr>
          <a:xfrm>
            <a:off x="288531" y="2547697"/>
            <a:ext cx="1581000" cy="2512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IT" sz="1100">
                <a:solidFill>
                  <a:schemeClr val="dk1"/>
                </a:solidFill>
              </a:rPr>
              <a:t>The </a:t>
            </a:r>
            <a:r>
              <a:rPr lang="it-IT" sz="1100">
                <a:solidFill>
                  <a:schemeClr val="dk1"/>
                </a:solidFill>
              </a:rPr>
              <a:t>result</a:t>
            </a:r>
            <a:r>
              <a:rPr lang="it-IT" sz="1100">
                <a:solidFill>
                  <a:schemeClr val="dk1"/>
                </a:solidFill>
              </a:rPr>
              <a:t> of the previous aggregation is ordered by the length of the active period.</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it-IT" sz="1100">
                <a:solidFill>
                  <a:schemeClr val="dk1"/>
                </a:solidFill>
              </a:rPr>
              <a:t>Finally, only the top three authors are returned.</a:t>
            </a:r>
            <a:endParaRPr sz="11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g160dedb67486a741_0"/>
          <p:cNvSpPr txBox="1"/>
          <p:nvPr>
            <p:ph type="title"/>
          </p:nvPr>
        </p:nvSpPr>
        <p:spPr>
          <a:xfrm>
            <a:off x="288521" y="139166"/>
            <a:ext cx="8580900" cy="8403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it-IT"/>
              <a:t>Neo4j</a:t>
            </a:r>
            <a:endParaRPr/>
          </a:p>
        </p:txBody>
      </p:sp>
      <p:sp>
        <p:nvSpPr>
          <p:cNvPr id="563" name="Google Shape;563;g160dedb67486a741_0"/>
          <p:cNvSpPr txBox="1"/>
          <p:nvPr>
            <p:ph idx="1" type="body"/>
          </p:nvPr>
        </p:nvSpPr>
        <p:spPr>
          <a:xfrm>
            <a:off x="457200" y="1600200"/>
            <a:ext cx="83238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b="1" i="1" lang="it-IT"/>
              <a:t>The result</a:t>
            </a:r>
            <a:endParaRPr b="1" i="1"/>
          </a:p>
        </p:txBody>
      </p:sp>
      <p:pic>
        <p:nvPicPr>
          <p:cNvPr id="564" name="Google Shape;564;g160dedb67486a741_0"/>
          <p:cNvPicPr preferRelativeResize="0"/>
          <p:nvPr/>
        </p:nvPicPr>
        <p:blipFill>
          <a:blip r:embed="rId3">
            <a:alphaModFix/>
          </a:blip>
          <a:stretch>
            <a:fillRect/>
          </a:stretch>
        </p:blipFill>
        <p:spPr>
          <a:xfrm>
            <a:off x="457200" y="2336526"/>
            <a:ext cx="8177251" cy="2117975"/>
          </a:xfrm>
          <a:prstGeom prst="rect">
            <a:avLst/>
          </a:prstGeom>
          <a:noFill/>
          <a:ln>
            <a:noFill/>
          </a:ln>
        </p:spPr>
      </p:pic>
      <p:pic>
        <p:nvPicPr>
          <p:cNvPr id="565" name="Google Shape;565;g160dedb67486a741_0"/>
          <p:cNvPicPr preferRelativeResize="0"/>
          <p:nvPr/>
        </p:nvPicPr>
        <p:blipFill>
          <a:blip r:embed="rId4">
            <a:alphaModFix/>
          </a:blip>
          <a:stretch>
            <a:fillRect/>
          </a:stretch>
        </p:blipFill>
        <p:spPr>
          <a:xfrm>
            <a:off x="152400" y="6273925"/>
            <a:ext cx="3253200" cy="390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g1b10d539e60_0_5"/>
          <p:cNvSpPr txBox="1"/>
          <p:nvPr>
            <p:ph type="title"/>
          </p:nvPr>
        </p:nvSpPr>
        <p:spPr>
          <a:xfrm>
            <a:off x="288521" y="139166"/>
            <a:ext cx="8580900" cy="8403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it-IT"/>
              <a:t>MongoDB</a:t>
            </a:r>
            <a:endParaRPr/>
          </a:p>
        </p:txBody>
      </p:sp>
      <p:pic>
        <p:nvPicPr>
          <p:cNvPr id="571" name="Google Shape;571;g1b10d539e60_0_5"/>
          <p:cNvPicPr preferRelativeResize="0"/>
          <p:nvPr/>
        </p:nvPicPr>
        <p:blipFill>
          <a:blip r:embed="rId3">
            <a:alphaModFix/>
          </a:blip>
          <a:stretch>
            <a:fillRect/>
          </a:stretch>
        </p:blipFill>
        <p:spPr>
          <a:xfrm>
            <a:off x="3419075" y="1989100"/>
            <a:ext cx="5450350" cy="3706525"/>
          </a:xfrm>
          <a:prstGeom prst="rect">
            <a:avLst/>
          </a:prstGeom>
          <a:noFill/>
          <a:ln>
            <a:noFill/>
          </a:ln>
        </p:spPr>
      </p:pic>
      <p:sp>
        <p:nvSpPr>
          <p:cNvPr id="572" name="Google Shape;572;g1b10d539e60_0_5"/>
          <p:cNvSpPr txBox="1"/>
          <p:nvPr/>
        </p:nvSpPr>
        <p:spPr>
          <a:xfrm>
            <a:off x="159775" y="1339600"/>
            <a:ext cx="3123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it-IT" sz="2400"/>
              <a:t>Document Structure</a:t>
            </a:r>
            <a:endParaRPr b="1" i="1" sz="2500"/>
          </a:p>
        </p:txBody>
      </p:sp>
      <p:sp>
        <p:nvSpPr>
          <p:cNvPr id="573" name="Google Shape;573;g1b10d539e60_0_5"/>
          <p:cNvSpPr txBox="1"/>
          <p:nvPr/>
        </p:nvSpPr>
        <p:spPr>
          <a:xfrm>
            <a:off x="247375" y="2037600"/>
            <a:ext cx="2948700" cy="139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IT">
                <a:solidFill>
                  <a:schemeClr val="dk1"/>
                </a:solidFill>
              </a:rPr>
              <a:t>All the data is in a </a:t>
            </a:r>
            <a:r>
              <a:rPr b="1" lang="it-IT">
                <a:solidFill>
                  <a:schemeClr val="dk1"/>
                </a:solidFill>
              </a:rPr>
              <a:t>single collection</a:t>
            </a:r>
            <a:r>
              <a:rPr lang="it-IT">
                <a:solidFill>
                  <a:schemeClr val="dk1"/>
                </a:solidFill>
              </a:rPr>
              <a:t> “publications”.</a:t>
            </a:r>
            <a:endParaRPr>
              <a:solidFill>
                <a:schemeClr val="dk1"/>
              </a:solidFill>
            </a:endParaRPr>
          </a:p>
          <a:p>
            <a:pPr indent="0" lvl="0" marL="0" rtl="0" algn="l">
              <a:lnSpc>
                <a:spcPct val="115000"/>
              </a:lnSpc>
              <a:spcBef>
                <a:spcPts val="0"/>
              </a:spcBef>
              <a:spcAft>
                <a:spcPts val="0"/>
              </a:spcAft>
              <a:buNone/>
            </a:pPr>
            <a:r>
              <a:rPr lang="it-IT">
                <a:solidFill>
                  <a:schemeClr val="dk1"/>
                </a:solidFill>
              </a:rPr>
              <a:t>The data was randomly generated using the Mockaroo random generator.</a:t>
            </a:r>
            <a:endParaRPr>
              <a:solidFill>
                <a:schemeClr val="dk1"/>
              </a:solidFill>
            </a:endParaRPr>
          </a:p>
        </p:txBody>
      </p:sp>
      <p:pic>
        <p:nvPicPr>
          <p:cNvPr id="574" name="Google Shape;574;g1b10d539e60_0_5"/>
          <p:cNvPicPr preferRelativeResize="0"/>
          <p:nvPr/>
        </p:nvPicPr>
        <p:blipFill>
          <a:blip r:embed="rId4">
            <a:alphaModFix/>
          </a:blip>
          <a:stretch>
            <a:fillRect/>
          </a:stretch>
        </p:blipFill>
        <p:spPr>
          <a:xfrm>
            <a:off x="152400" y="6273925"/>
            <a:ext cx="3253200" cy="390525"/>
          </a:xfrm>
          <a:prstGeom prst="rect">
            <a:avLst/>
          </a:prstGeom>
          <a:noFill/>
          <a:ln>
            <a:noFill/>
          </a:ln>
        </p:spPr>
      </p:pic>
      <p:sp>
        <p:nvSpPr>
          <p:cNvPr id="575" name="Google Shape;575;g1b10d539e60_0_5"/>
          <p:cNvSpPr/>
          <p:nvPr/>
        </p:nvSpPr>
        <p:spPr>
          <a:xfrm>
            <a:off x="3561525" y="2422525"/>
            <a:ext cx="247500" cy="1503300"/>
          </a:xfrm>
          <a:prstGeom prst="leftBracket">
            <a:avLst>
              <a:gd fmla="val 8333" name="adj"/>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6" name="Google Shape;576;g1b10d539e60_0_5"/>
          <p:cNvCxnSpPr>
            <a:stCxn id="575" idx="1"/>
          </p:cNvCxnSpPr>
          <p:nvPr/>
        </p:nvCxnSpPr>
        <p:spPr>
          <a:xfrm flipH="1">
            <a:off x="2783025" y="3174175"/>
            <a:ext cx="778500" cy="933900"/>
          </a:xfrm>
          <a:prstGeom prst="straightConnector1">
            <a:avLst/>
          </a:prstGeom>
          <a:noFill/>
          <a:ln cap="flat" cmpd="sng" w="38100">
            <a:solidFill>
              <a:srgbClr val="FF9900"/>
            </a:solidFill>
            <a:prstDash val="solid"/>
            <a:round/>
            <a:headEnd len="med" w="med" type="none"/>
            <a:tailEnd len="med" w="med" type="none"/>
          </a:ln>
        </p:spPr>
      </p:cxnSp>
      <p:sp>
        <p:nvSpPr>
          <p:cNvPr id="577" name="Google Shape;577;g1b10d539e60_0_5"/>
          <p:cNvSpPr txBox="1"/>
          <p:nvPr/>
        </p:nvSpPr>
        <p:spPr>
          <a:xfrm>
            <a:off x="221725" y="4041925"/>
            <a:ext cx="3000000" cy="139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IT">
                <a:solidFill>
                  <a:schemeClr val="dk1"/>
                </a:solidFill>
              </a:rPr>
              <a:t>All the information about the </a:t>
            </a:r>
            <a:r>
              <a:rPr b="1" lang="it-IT">
                <a:solidFill>
                  <a:schemeClr val="dk1"/>
                </a:solidFill>
              </a:rPr>
              <a:t>authors </a:t>
            </a:r>
            <a:r>
              <a:rPr lang="it-IT">
                <a:solidFill>
                  <a:schemeClr val="dk1"/>
                </a:solidFill>
              </a:rPr>
              <a:t>is contained in an Array of Objects field. </a:t>
            </a:r>
            <a:r>
              <a:rPr b="1" lang="it-IT">
                <a:solidFill>
                  <a:schemeClr val="dk1"/>
                </a:solidFill>
              </a:rPr>
              <a:t>Affiliations </a:t>
            </a:r>
            <a:r>
              <a:rPr lang="it-IT">
                <a:solidFill>
                  <a:schemeClr val="dk1"/>
                </a:solidFill>
              </a:rPr>
              <a:t>of the authors are contained in a nested Array of Objects.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g1b114fc398b_0_14"/>
          <p:cNvSpPr txBox="1"/>
          <p:nvPr>
            <p:ph type="title"/>
          </p:nvPr>
        </p:nvSpPr>
        <p:spPr>
          <a:xfrm>
            <a:off x="288521" y="139166"/>
            <a:ext cx="8580900" cy="8403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it-IT"/>
              <a:t>MongoDB</a:t>
            </a:r>
            <a:endParaRPr/>
          </a:p>
        </p:txBody>
      </p:sp>
      <p:pic>
        <p:nvPicPr>
          <p:cNvPr id="583" name="Google Shape;583;g1b114fc398b_0_14"/>
          <p:cNvPicPr preferRelativeResize="0"/>
          <p:nvPr/>
        </p:nvPicPr>
        <p:blipFill>
          <a:blip r:embed="rId3">
            <a:alphaModFix/>
          </a:blip>
          <a:stretch>
            <a:fillRect/>
          </a:stretch>
        </p:blipFill>
        <p:spPr>
          <a:xfrm>
            <a:off x="3341875" y="1881825"/>
            <a:ext cx="5527550" cy="3608161"/>
          </a:xfrm>
          <a:prstGeom prst="rect">
            <a:avLst/>
          </a:prstGeom>
          <a:noFill/>
          <a:ln>
            <a:noFill/>
          </a:ln>
        </p:spPr>
      </p:pic>
      <p:sp>
        <p:nvSpPr>
          <p:cNvPr id="584" name="Google Shape;584;g1b114fc398b_0_14"/>
          <p:cNvSpPr txBox="1"/>
          <p:nvPr/>
        </p:nvSpPr>
        <p:spPr>
          <a:xfrm>
            <a:off x="182100" y="3098425"/>
            <a:ext cx="3064800" cy="163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IT">
                <a:solidFill>
                  <a:schemeClr val="dk1"/>
                </a:solidFill>
              </a:rPr>
              <a:t>A publication can have some </a:t>
            </a:r>
            <a:r>
              <a:rPr b="1" lang="it-IT">
                <a:solidFill>
                  <a:schemeClr val="dk1"/>
                </a:solidFill>
              </a:rPr>
              <a:t>sections</a:t>
            </a:r>
            <a:r>
              <a:rPr lang="it-IT">
                <a:solidFill>
                  <a:schemeClr val="dk1"/>
                </a:solidFill>
              </a:rPr>
              <a:t>, that can contain paragraphs, figures and subsections. Each of those is represented in a nested array inside a section.</a:t>
            </a:r>
            <a:endParaRPr>
              <a:solidFill>
                <a:schemeClr val="dk1"/>
              </a:solidFill>
            </a:endParaRPr>
          </a:p>
        </p:txBody>
      </p:sp>
      <p:pic>
        <p:nvPicPr>
          <p:cNvPr id="585" name="Google Shape;585;g1b114fc398b_0_14"/>
          <p:cNvPicPr preferRelativeResize="0"/>
          <p:nvPr/>
        </p:nvPicPr>
        <p:blipFill>
          <a:blip r:embed="rId4">
            <a:alphaModFix/>
          </a:blip>
          <a:stretch>
            <a:fillRect/>
          </a:stretch>
        </p:blipFill>
        <p:spPr>
          <a:xfrm>
            <a:off x="152400" y="6273925"/>
            <a:ext cx="3253200" cy="390525"/>
          </a:xfrm>
          <a:prstGeom prst="rect">
            <a:avLst/>
          </a:prstGeom>
          <a:noFill/>
          <a:ln>
            <a:noFill/>
          </a:ln>
        </p:spPr>
      </p:pic>
      <p:sp>
        <p:nvSpPr>
          <p:cNvPr id="586" name="Google Shape;586;g1b114fc398b_0_14"/>
          <p:cNvSpPr/>
          <p:nvPr/>
        </p:nvSpPr>
        <p:spPr>
          <a:xfrm>
            <a:off x="3246800" y="3140400"/>
            <a:ext cx="247500" cy="1266000"/>
          </a:xfrm>
          <a:prstGeom prst="leftBracket">
            <a:avLst>
              <a:gd fmla="val 8333" name="adj"/>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g1b114fc398b_0_14"/>
          <p:cNvSpPr/>
          <p:nvPr/>
        </p:nvSpPr>
        <p:spPr>
          <a:xfrm>
            <a:off x="3246800" y="2059950"/>
            <a:ext cx="247500" cy="510300"/>
          </a:xfrm>
          <a:prstGeom prst="leftBracket">
            <a:avLst>
              <a:gd fmla="val 8333" name="adj"/>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g1b114fc398b_0_14"/>
          <p:cNvSpPr txBox="1"/>
          <p:nvPr/>
        </p:nvSpPr>
        <p:spPr>
          <a:xfrm>
            <a:off x="182100" y="1958025"/>
            <a:ext cx="30648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IT">
                <a:solidFill>
                  <a:schemeClr val="dk1"/>
                </a:solidFill>
              </a:rPr>
              <a:t>Inside the details subdocument there is the </a:t>
            </a:r>
            <a:r>
              <a:rPr b="1" lang="it-IT">
                <a:solidFill>
                  <a:schemeClr val="dk1"/>
                </a:solidFill>
              </a:rPr>
              <a:t>journal </a:t>
            </a:r>
            <a:r>
              <a:rPr lang="it-IT">
                <a:solidFill>
                  <a:schemeClr val="dk1"/>
                </a:solidFill>
              </a:rPr>
              <a:t>on which the publication is published</a:t>
            </a:r>
            <a:endParaRPr>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g1b114fc398b_0_19"/>
          <p:cNvSpPr txBox="1"/>
          <p:nvPr>
            <p:ph type="title"/>
          </p:nvPr>
        </p:nvSpPr>
        <p:spPr>
          <a:xfrm>
            <a:off x="288521" y="139166"/>
            <a:ext cx="8580900" cy="8403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it-IT"/>
              <a:t>MongoDB</a:t>
            </a:r>
            <a:endParaRPr/>
          </a:p>
        </p:txBody>
      </p:sp>
      <p:pic>
        <p:nvPicPr>
          <p:cNvPr id="594" name="Google Shape;594;g1b114fc398b_0_19"/>
          <p:cNvPicPr preferRelativeResize="0"/>
          <p:nvPr/>
        </p:nvPicPr>
        <p:blipFill>
          <a:blip r:embed="rId3">
            <a:alphaModFix/>
          </a:blip>
          <a:stretch>
            <a:fillRect/>
          </a:stretch>
        </p:blipFill>
        <p:spPr>
          <a:xfrm>
            <a:off x="3341875" y="1790275"/>
            <a:ext cx="5527550" cy="3810583"/>
          </a:xfrm>
          <a:prstGeom prst="rect">
            <a:avLst/>
          </a:prstGeom>
          <a:noFill/>
          <a:ln>
            <a:noFill/>
          </a:ln>
        </p:spPr>
      </p:pic>
      <p:sp>
        <p:nvSpPr>
          <p:cNvPr id="595" name="Google Shape;595;g1b114fc398b_0_19"/>
          <p:cNvSpPr txBox="1"/>
          <p:nvPr/>
        </p:nvSpPr>
        <p:spPr>
          <a:xfrm>
            <a:off x="288525" y="4534075"/>
            <a:ext cx="3053400" cy="139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IT">
                <a:solidFill>
                  <a:schemeClr val="dk1"/>
                </a:solidFill>
              </a:rPr>
              <a:t>The </a:t>
            </a:r>
            <a:r>
              <a:rPr b="1" lang="it-IT">
                <a:solidFill>
                  <a:schemeClr val="dk1"/>
                </a:solidFill>
              </a:rPr>
              <a:t>references </a:t>
            </a:r>
            <a:r>
              <a:rPr lang="it-IT">
                <a:solidFill>
                  <a:schemeClr val="dk1"/>
                </a:solidFill>
              </a:rPr>
              <a:t>to other publications are present in an Array of ObjectId, where each ObjectId is the id of a publication present in the database.</a:t>
            </a:r>
            <a:endParaRPr>
              <a:solidFill>
                <a:schemeClr val="dk1"/>
              </a:solidFill>
            </a:endParaRPr>
          </a:p>
        </p:txBody>
      </p:sp>
      <p:pic>
        <p:nvPicPr>
          <p:cNvPr id="596" name="Google Shape;596;g1b114fc398b_0_19"/>
          <p:cNvPicPr preferRelativeResize="0"/>
          <p:nvPr/>
        </p:nvPicPr>
        <p:blipFill>
          <a:blip r:embed="rId4">
            <a:alphaModFix/>
          </a:blip>
          <a:stretch>
            <a:fillRect/>
          </a:stretch>
        </p:blipFill>
        <p:spPr>
          <a:xfrm>
            <a:off x="152400" y="6273925"/>
            <a:ext cx="3253200" cy="390525"/>
          </a:xfrm>
          <a:prstGeom prst="rect">
            <a:avLst/>
          </a:prstGeom>
          <a:noFill/>
          <a:ln>
            <a:noFill/>
          </a:ln>
        </p:spPr>
      </p:pic>
      <p:sp>
        <p:nvSpPr>
          <p:cNvPr id="597" name="Google Shape;597;g1b114fc398b_0_19"/>
          <p:cNvSpPr/>
          <p:nvPr/>
        </p:nvSpPr>
        <p:spPr>
          <a:xfrm>
            <a:off x="3478700" y="4714975"/>
            <a:ext cx="247500" cy="972600"/>
          </a:xfrm>
          <a:prstGeom prst="leftBracket">
            <a:avLst>
              <a:gd fmla="val 8333" name="adj"/>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g1b114fc398b_0_19"/>
          <p:cNvSpPr txBox="1"/>
          <p:nvPr/>
        </p:nvSpPr>
        <p:spPr>
          <a:xfrm>
            <a:off x="288525" y="2458825"/>
            <a:ext cx="30534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it-IT">
                <a:solidFill>
                  <a:schemeClr val="dk1"/>
                </a:solidFill>
              </a:rPr>
              <a:t>Subsections </a:t>
            </a:r>
            <a:r>
              <a:rPr lang="it-IT">
                <a:solidFill>
                  <a:schemeClr val="dk1"/>
                </a:solidFill>
              </a:rPr>
              <a:t>have the same structure of sections, but they don’t contain other subsections</a:t>
            </a:r>
            <a:endParaRPr>
              <a:solidFill>
                <a:schemeClr val="dk1"/>
              </a:solidFill>
            </a:endParaRPr>
          </a:p>
        </p:txBody>
      </p:sp>
      <p:sp>
        <p:nvSpPr>
          <p:cNvPr id="599" name="Google Shape;599;g1b114fc398b_0_19"/>
          <p:cNvSpPr/>
          <p:nvPr/>
        </p:nvSpPr>
        <p:spPr>
          <a:xfrm>
            <a:off x="3478700" y="2582725"/>
            <a:ext cx="247500" cy="648000"/>
          </a:xfrm>
          <a:prstGeom prst="leftBracket">
            <a:avLst>
              <a:gd fmla="val 8333" name="adj"/>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g1b474f307d9_6_41"/>
          <p:cNvSpPr txBox="1"/>
          <p:nvPr>
            <p:ph type="title"/>
          </p:nvPr>
        </p:nvSpPr>
        <p:spPr>
          <a:xfrm>
            <a:off x="288521" y="139166"/>
            <a:ext cx="8580900" cy="8403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it-IT"/>
              <a:t>MongoDB</a:t>
            </a:r>
            <a:endParaRPr/>
          </a:p>
        </p:txBody>
      </p:sp>
      <p:sp>
        <p:nvSpPr>
          <p:cNvPr id="605" name="Google Shape;605;g1b474f307d9_6_41"/>
          <p:cNvSpPr txBox="1"/>
          <p:nvPr/>
        </p:nvSpPr>
        <p:spPr>
          <a:xfrm>
            <a:off x="5449875" y="2631550"/>
            <a:ext cx="3253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it-IT" sz="2400"/>
              <a:t>An example of query</a:t>
            </a:r>
            <a:endParaRPr b="1" i="1" sz="2500"/>
          </a:p>
        </p:txBody>
      </p:sp>
      <p:pic>
        <p:nvPicPr>
          <p:cNvPr id="606" name="Google Shape;606;g1b474f307d9_6_41"/>
          <p:cNvPicPr preferRelativeResize="0"/>
          <p:nvPr/>
        </p:nvPicPr>
        <p:blipFill>
          <a:blip r:embed="rId3">
            <a:alphaModFix/>
          </a:blip>
          <a:stretch>
            <a:fillRect/>
          </a:stretch>
        </p:blipFill>
        <p:spPr>
          <a:xfrm>
            <a:off x="152400" y="6273925"/>
            <a:ext cx="3253200" cy="390525"/>
          </a:xfrm>
          <a:prstGeom prst="rect">
            <a:avLst/>
          </a:prstGeom>
          <a:noFill/>
          <a:ln>
            <a:noFill/>
          </a:ln>
        </p:spPr>
      </p:pic>
      <p:pic>
        <p:nvPicPr>
          <p:cNvPr id="607" name="Google Shape;607;g1b474f307d9_6_41"/>
          <p:cNvPicPr preferRelativeResize="0"/>
          <p:nvPr/>
        </p:nvPicPr>
        <p:blipFill>
          <a:blip r:embed="rId4">
            <a:alphaModFix/>
          </a:blip>
          <a:stretch>
            <a:fillRect/>
          </a:stretch>
        </p:blipFill>
        <p:spPr>
          <a:xfrm>
            <a:off x="288513" y="1591850"/>
            <a:ext cx="4746974" cy="4266225"/>
          </a:xfrm>
          <a:prstGeom prst="rect">
            <a:avLst/>
          </a:prstGeom>
          <a:noFill/>
          <a:ln>
            <a:noFill/>
          </a:ln>
        </p:spPr>
      </p:pic>
      <p:sp>
        <p:nvSpPr>
          <p:cNvPr id="608" name="Google Shape;608;g1b474f307d9_6_41"/>
          <p:cNvSpPr txBox="1"/>
          <p:nvPr/>
        </p:nvSpPr>
        <p:spPr>
          <a:xfrm>
            <a:off x="5332725" y="3179750"/>
            <a:ext cx="3536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a:t>For each publication, find the number of authors that have already contributed to some publications that were published in the same journal</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g1b44e9710ff_1_0"/>
          <p:cNvSpPr txBox="1"/>
          <p:nvPr>
            <p:ph type="title"/>
          </p:nvPr>
        </p:nvSpPr>
        <p:spPr>
          <a:xfrm>
            <a:off x="288521" y="139166"/>
            <a:ext cx="8580900" cy="8403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it-IT"/>
              <a:t>MongoDB</a:t>
            </a:r>
            <a:endParaRPr/>
          </a:p>
        </p:txBody>
      </p:sp>
      <p:sp>
        <p:nvSpPr>
          <p:cNvPr id="614" name="Google Shape;614;g1b44e9710ff_1_0"/>
          <p:cNvSpPr txBox="1"/>
          <p:nvPr/>
        </p:nvSpPr>
        <p:spPr>
          <a:xfrm>
            <a:off x="2927775" y="1271550"/>
            <a:ext cx="3302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it-IT" sz="2400"/>
              <a:t>An example of query</a:t>
            </a:r>
            <a:endParaRPr b="1" i="1" sz="2500"/>
          </a:p>
        </p:txBody>
      </p:sp>
      <p:pic>
        <p:nvPicPr>
          <p:cNvPr id="615" name="Google Shape;615;g1b44e9710ff_1_0"/>
          <p:cNvPicPr preferRelativeResize="0"/>
          <p:nvPr/>
        </p:nvPicPr>
        <p:blipFill>
          <a:blip r:embed="rId3">
            <a:alphaModFix/>
          </a:blip>
          <a:stretch>
            <a:fillRect/>
          </a:stretch>
        </p:blipFill>
        <p:spPr>
          <a:xfrm>
            <a:off x="152400" y="6273925"/>
            <a:ext cx="3253200" cy="390525"/>
          </a:xfrm>
          <a:prstGeom prst="rect">
            <a:avLst/>
          </a:prstGeom>
          <a:noFill/>
          <a:ln>
            <a:noFill/>
          </a:ln>
        </p:spPr>
      </p:pic>
      <p:pic>
        <p:nvPicPr>
          <p:cNvPr id="616" name="Google Shape;616;g1b44e9710ff_1_0"/>
          <p:cNvPicPr preferRelativeResize="0"/>
          <p:nvPr/>
        </p:nvPicPr>
        <p:blipFill>
          <a:blip r:embed="rId4">
            <a:alphaModFix/>
          </a:blip>
          <a:stretch>
            <a:fillRect/>
          </a:stretch>
        </p:blipFill>
        <p:spPr>
          <a:xfrm>
            <a:off x="2205488" y="1825650"/>
            <a:ext cx="4746974" cy="4266225"/>
          </a:xfrm>
          <a:prstGeom prst="rect">
            <a:avLst/>
          </a:prstGeom>
          <a:noFill/>
          <a:ln>
            <a:noFill/>
          </a:ln>
        </p:spPr>
      </p:pic>
      <p:sp>
        <p:nvSpPr>
          <p:cNvPr id="617" name="Google Shape;617;g1b44e9710ff_1_0"/>
          <p:cNvSpPr txBox="1"/>
          <p:nvPr/>
        </p:nvSpPr>
        <p:spPr>
          <a:xfrm>
            <a:off x="288525" y="2168150"/>
            <a:ext cx="1758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IT"/>
              <a:t>1.</a:t>
            </a:r>
            <a:r>
              <a:rPr lang="it-IT"/>
              <a:t> </a:t>
            </a:r>
            <a:r>
              <a:rPr lang="it-IT"/>
              <a:t>Unwind the authors of the joined publication</a:t>
            </a:r>
            <a:endParaRPr/>
          </a:p>
        </p:txBody>
      </p:sp>
      <p:sp>
        <p:nvSpPr>
          <p:cNvPr id="618" name="Google Shape;618;g1b44e9710ff_1_0"/>
          <p:cNvSpPr/>
          <p:nvPr/>
        </p:nvSpPr>
        <p:spPr>
          <a:xfrm flipH="1">
            <a:off x="5477575" y="3089400"/>
            <a:ext cx="229800" cy="679200"/>
          </a:xfrm>
          <a:prstGeom prst="leftBracket">
            <a:avLst>
              <a:gd fmla="val 8333"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g1b44e9710ff_1_0"/>
          <p:cNvSpPr txBox="1"/>
          <p:nvPr/>
        </p:nvSpPr>
        <p:spPr>
          <a:xfrm>
            <a:off x="7110525" y="2690250"/>
            <a:ext cx="17589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IT"/>
              <a:t>2.</a:t>
            </a:r>
            <a:r>
              <a:rPr lang="it-IT"/>
              <a:t> Join conditions:</a:t>
            </a:r>
            <a:endParaRPr/>
          </a:p>
          <a:p>
            <a:pPr indent="-317500" lvl="0" marL="457200" rtl="0" algn="l">
              <a:spcBef>
                <a:spcPts val="0"/>
              </a:spcBef>
              <a:spcAft>
                <a:spcPts val="0"/>
              </a:spcAft>
              <a:buSzPts val="1400"/>
              <a:buChar char="●"/>
            </a:pPr>
            <a:r>
              <a:rPr lang="it-IT"/>
              <a:t>same journal</a:t>
            </a:r>
            <a:endParaRPr/>
          </a:p>
          <a:p>
            <a:pPr indent="-317500" lvl="0" marL="457200" rtl="0" algn="l">
              <a:spcBef>
                <a:spcPts val="0"/>
              </a:spcBef>
              <a:spcAft>
                <a:spcPts val="0"/>
              </a:spcAft>
              <a:buSzPts val="1400"/>
              <a:buChar char="●"/>
            </a:pPr>
            <a:r>
              <a:rPr lang="it-IT"/>
              <a:t>an author in common</a:t>
            </a:r>
            <a:endParaRPr/>
          </a:p>
          <a:p>
            <a:pPr indent="-317500" lvl="0" marL="457200" rtl="0" algn="l">
              <a:spcBef>
                <a:spcPts val="0"/>
              </a:spcBef>
              <a:spcAft>
                <a:spcPts val="0"/>
              </a:spcAft>
              <a:buSzPts val="1400"/>
              <a:buChar char="●"/>
            </a:pPr>
            <a:r>
              <a:rPr lang="it-IT"/>
              <a:t>published in a previous date</a:t>
            </a:r>
            <a:endParaRPr/>
          </a:p>
        </p:txBody>
      </p:sp>
      <p:cxnSp>
        <p:nvCxnSpPr>
          <p:cNvPr id="620" name="Google Shape;620;g1b44e9710ff_1_0"/>
          <p:cNvCxnSpPr>
            <a:stCxn id="618" idx="1"/>
            <a:endCxn id="619" idx="1"/>
          </p:cNvCxnSpPr>
          <p:nvPr/>
        </p:nvCxnSpPr>
        <p:spPr>
          <a:xfrm>
            <a:off x="5707375" y="3429000"/>
            <a:ext cx="1403100" cy="0"/>
          </a:xfrm>
          <a:prstGeom prst="straightConnector1">
            <a:avLst/>
          </a:prstGeom>
          <a:noFill/>
          <a:ln cap="flat" cmpd="sng" w="38100">
            <a:solidFill>
              <a:srgbClr val="FF0000"/>
            </a:solidFill>
            <a:prstDash val="solid"/>
            <a:round/>
            <a:headEnd len="med" w="med" type="none"/>
            <a:tailEnd len="med" w="med" type="none"/>
          </a:ln>
        </p:spPr>
      </p:cxnSp>
      <p:cxnSp>
        <p:nvCxnSpPr>
          <p:cNvPr id="621" name="Google Shape;621;g1b44e9710ff_1_0"/>
          <p:cNvCxnSpPr>
            <a:stCxn id="617" idx="3"/>
          </p:cNvCxnSpPr>
          <p:nvPr/>
        </p:nvCxnSpPr>
        <p:spPr>
          <a:xfrm flipH="1" rot="10800000">
            <a:off x="2047425" y="2582900"/>
            <a:ext cx="669000" cy="900"/>
          </a:xfrm>
          <a:prstGeom prst="straightConnector1">
            <a:avLst/>
          </a:prstGeom>
          <a:noFill/>
          <a:ln cap="flat" cmpd="sng" w="38100">
            <a:solidFill>
              <a:srgbClr val="FF0000"/>
            </a:solidFill>
            <a:prstDash val="solid"/>
            <a:round/>
            <a:headEnd len="med" w="med" type="none"/>
            <a:tailEnd len="med" w="med" type="triangle"/>
          </a:ln>
        </p:spPr>
      </p:cxnSp>
      <p:cxnSp>
        <p:nvCxnSpPr>
          <p:cNvPr id="622" name="Google Shape;622;g1b44e9710ff_1_0"/>
          <p:cNvCxnSpPr/>
          <p:nvPr/>
        </p:nvCxnSpPr>
        <p:spPr>
          <a:xfrm flipH="1" rot="10800000">
            <a:off x="1776750" y="4104650"/>
            <a:ext cx="669000" cy="900"/>
          </a:xfrm>
          <a:prstGeom prst="straightConnector1">
            <a:avLst/>
          </a:prstGeom>
          <a:noFill/>
          <a:ln cap="flat" cmpd="sng" w="38100">
            <a:solidFill>
              <a:srgbClr val="FF0000"/>
            </a:solidFill>
            <a:prstDash val="solid"/>
            <a:round/>
            <a:headEnd len="med" w="med" type="none"/>
            <a:tailEnd len="med" w="med" type="triangle"/>
          </a:ln>
        </p:spPr>
      </p:cxnSp>
      <p:sp>
        <p:nvSpPr>
          <p:cNvPr id="623" name="Google Shape;623;g1b44e9710ff_1_0"/>
          <p:cNvSpPr txBox="1"/>
          <p:nvPr/>
        </p:nvSpPr>
        <p:spPr>
          <a:xfrm>
            <a:off x="152400" y="3727175"/>
            <a:ext cx="1636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IT"/>
              <a:t>3</a:t>
            </a:r>
            <a:r>
              <a:rPr b="1" lang="it-IT"/>
              <a:t>.</a:t>
            </a:r>
            <a:r>
              <a:rPr lang="it-IT"/>
              <a:t> Group by the orcid of the author</a:t>
            </a:r>
            <a:endParaRPr/>
          </a:p>
        </p:txBody>
      </p:sp>
      <p:cxnSp>
        <p:nvCxnSpPr>
          <p:cNvPr id="624" name="Google Shape;624;g1b44e9710ff_1_0"/>
          <p:cNvCxnSpPr/>
          <p:nvPr/>
        </p:nvCxnSpPr>
        <p:spPr>
          <a:xfrm rot="10800000">
            <a:off x="4152550" y="5510900"/>
            <a:ext cx="2994900" cy="0"/>
          </a:xfrm>
          <a:prstGeom prst="straightConnector1">
            <a:avLst/>
          </a:prstGeom>
          <a:noFill/>
          <a:ln cap="flat" cmpd="sng" w="38100">
            <a:solidFill>
              <a:srgbClr val="FF0000"/>
            </a:solidFill>
            <a:prstDash val="solid"/>
            <a:round/>
            <a:headEnd len="med" w="med" type="none"/>
            <a:tailEnd len="med" w="med" type="triangle"/>
          </a:ln>
        </p:spPr>
      </p:cxnSp>
      <p:sp>
        <p:nvSpPr>
          <p:cNvPr id="625" name="Google Shape;625;g1b44e9710ff_1_0"/>
          <p:cNvSpPr txBox="1"/>
          <p:nvPr/>
        </p:nvSpPr>
        <p:spPr>
          <a:xfrm>
            <a:off x="7210725" y="5203100"/>
            <a:ext cx="1658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IT"/>
              <a:t>4.</a:t>
            </a:r>
            <a:r>
              <a:rPr lang="it-IT"/>
              <a:t> Calculate the number of authors</a:t>
            </a:r>
            <a:endParaRPr/>
          </a:p>
        </p:txBody>
      </p:sp>
      <p:cxnSp>
        <p:nvCxnSpPr>
          <p:cNvPr id="626" name="Google Shape;626;g1b44e9710ff_1_0"/>
          <p:cNvCxnSpPr/>
          <p:nvPr/>
        </p:nvCxnSpPr>
        <p:spPr>
          <a:xfrm flipH="1" rot="10800000">
            <a:off x="1620900" y="5908250"/>
            <a:ext cx="669000" cy="900"/>
          </a:xfrm>
          <a:prstGeom prst="straightConnector1">
            <a:avLst/>
          </a:prstGeom>
          <a:noFill/>
          <a:ln cap="flat" cmpd="sng" w="38100">
            <a:solidFill>
              <a:srgbClr val="FF0000"/>
            </a:solidFill>
            <a:prstDash val="solid"/>
            <a:round/>
            <a:headEnd len="med" w="med" type="none"/>
            <a:tailEnd len="med" w="med" type="triangle"/>
          </a:ln>
        </p:spPr>
      </p:cxnSp>
      <p:sp>
        <p:nvSpPr>
          <p:cNvPr id="627" name="Google Shape;627;g1b44e9710ff_1_0"/>
          <p:cNvSpPr txBox="1"/>
          <p:nvPr/>
        </p:nvSpPr>
        <p:spPr>
          <a:xfrm>
            <a:off x="140250" y="5388425"/>
            <a:ext cx="1636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IT"/>
              <a:t>5</a:t>
            </a:r>
            <a:r>
              <a:rPr b="1" lang="it-IT"/>
              <a:t>.</a:t>
            </a:r>
            <a:r>
              <a:rPr lang="it-IT"/>
              <a:t> Sort wrt the title in descending order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descr="01_Polimi_centrato_COL_positivo.eps" id="456" name="Google Shape;456;p2"/>
          <p:cNvPicPr preferRelativeResize="0"/>
          <p:nvPr/>
        </p:nvPicPr>
        <p:blipFill rotWithShape="1">
          <a:blip r:embed="rId3">
            <a:alphaModFix/>
          </a:blip>
          <a:srcRect b="0" l="0" r="0" t="0"/>
          <a:stretch/>
        </p:blipFill>
        <p:spPr>
          <a:xfrm>
            <a:off x="3143250" y="1721149"/>
            <a:ext cx="2730901" cy="2126951"/>
          </a:xfrm>
          <a:prstGeom prst="rect">
            <a:avLst/>
          </a:prstGeom>
          <a:noFill/>
          <a:ln>
            <a:noFill/>
          </a:ln>
        </p:spPr>
      </p:pic>
      <p:sp>
        <p:nvSpPr>
          <p:cNvPr id="457" name="Google Shape;457;p2"/>
          <p:cNvSpPr txBox="1"/>
          <p:nvPr>
            <p:ph type="ctrTitle"/>
          </p:nvPr>
        </p:nvSpPr>
        <p:spPr>
          <a:xfrm>
            <a:off x="409600" y="4149725"/>
            <a:ext cx="8004300" cy="8241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1"/>
              </a:buClr>
              <a:buSzPts val="3600"/>
              <a:buFont typeface="Arial"/>
              <a:buNone/>
            </a:pPr>
            <a:r>
              <a:rPr lang="it-IT"/>
              <a:t>Group 5</a:t>
            </a:r>
            <a:endParaRPr/>
          </a:p>
        </p:txBody>
      </p:sp>
      <p:sp>
        <p:nvSpPr>
          <p:cNvPr id="458" name="Google Shape;458;p2"/>
          <p:cNvSpPr txBox="1"/>
          <p:nvPr>
            <p:ph idx="1" type="subTitle"/>
          </p:nvPr>
        </p:nvSpPr>
        <p:spPr>
          <a:xfrm>
            <a:off x="538350" y="5020625"/>
            <a:ext cx="7875600" cy="1573800"/>
          </a:xfrm>
          <a:prstGeom prst="rect">
            <a:avLst/>
          </a:prstGeom>
          <a:noFill/>
          <a:ln>
            <a:noFill/>
          </a:ln>
        </p:spPr>
        <p:txBody>
          <a:bodyPr anchorCtr="0" anchor="t" bIns="45700" lIns="91425" spcFirstLastPara="1" rIns="91425" wrap="square" tIns="45700">
            <a:normAutofit lnSpcReduction="10000"/>
          </a:bodyPr>
          <a:lstStyle/>
          <a:p>
            <a:pPr indent="0" lvl="0" marL="0" rtl="0" algn="l">
              <a:spcBef>
                <a:spcPts val="0"/>
              </a:spcBef>
              <a:spcAft>
                <a:spcPts val="0"/>
              </a:spcAft>
              <a:buClr>
                <a:schemeClr val="lt1"/>
              </a:buClr>
              <a:buSzPts val="2200"/>
              <a:buFont typeface="Arial"/>
              <a:buNone/>
            </a:pPr>
            <a:r>
              <a:rPr lang="it-IT" sz="2100"/>
              <a:t>Alireza Yahyanejad</a:t>
            </a:r>
            <a:endParaRPr sz="2100"/>
          </a:p>
          <a:p>
            <a:pPr indent="0" lvl="0" marL="0" rtl="0" algn="l">
              <a:spcBef>
                <a:spcPts val="0"/>
              </a:spcBef>
              <a:spcAft>
                <a:spcPts val="0"/>
              </a:spcAft>
              <a:buClr>
                <a:schemeClr val="lt1"/>
              </a:buClr>
              <a:buSzPts val="2200"/>
              <a:buNone/>
            </a:pPr>
            <a:r>
              <a:rPr lang="it-IT" sz="2100"/>
              <a:t>Leonardo Giusti</a:t>
            </a:r>
            <a:endParaRPr sz="2100"/>
          </a:p>
          <a:p>
            <a:pPr indent="0" lvl="0" marL="0" rtl="0" algn="l">
              <a:spcBef>
                <a:spcPts val="0"/>
              </a:spcBef>
              <a:spcAft>
                <a:spcPts val="0"/>
              </a:spcAft>
              <a:buClr>
                <a:schemeClr val="lt1"/>
              </a:buClr>
              <a:buSzPts val="2200"/>
              <a:buNone/>
            </a:pPr>
            <a:r>
              <a:rPr lang="it-IT" sz="2100"/>
              <a:t>Fateme Hajizadekiakalaye</a:t>
            </a:r>
            <a:endParaRPr sz="2100"/>
          </a:p>
          <a:p>
            <a:pPr indent="0" lvl="0" marL="0" rtl="0" algn="l">
              <a:spcBef>
                <a:spcPts val="0"/>
              </a:spcBef>
              <a:spcAft>
                <a:spcPts val="0"/>
              </a:spcAft>
              <a:buClr>
                <a:schemeClr val="lt1"/>
              </a:buClr>
              <a:buSzPts val="2200"/>
              <a:buNone/>
            </a:pPr>
            <a:r>
              <a:rPr lang="it-IT" sz="2100"/>
              <a:t>Carlo Sgaravatti</a:t>
            </a:r>
            <a:endParaRPr sz="2100"/>
          </a:p>
          <a:p>
            <a:pPr indent="0" lvl="0" marL="0" rtl="0" algn="l">
              <a:spcBef>
                <a:spcPts val="0"/>
              </a:spcBef>
              <a:spcAft>
                <a:spcPts val="0"/>
              </a:spcAft>
              <a:buClr>
                <a:schemeClr val="lt1"/>
              </a:buClr>
              <a:buSzPts val="2200"/>
              <a:buNone/>
            </a:pPr>
            <a:r>
              <a:rPr lang="it-IT" sz="2100"/>
              <a:t>Emmanuël Caputo</a:t>
            </a:r>
            <a:endParaRPr sz="21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g1b10d539e60_0_10"/>
          <p:cNvSpPr txBox="1"/>
          <p:nvPr>
            <p:ph type="title"/>
          </p:nvPr>
        </p:nvSpPr>
        <p:spPr>
          <a:xfrm>
            <a:off x="288521" y="139166"/>
            <a:ext cx="8580900" cy="8403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it-IT"/>
              <a:t>MongoDB</a:t>
            </a:r>
            <a:endParaRPr/>
          </a:p>
        </p:txBody>
      </p:sp>
      <p:sp>
        <p:nvSpPr>
          <p:cNvPr id="633" name="Google Shape;633;g1b10d539e60_0_10"/>
          <p:cNvSpPr txBox="1"/>
          <p:nvPr/>
        </p:nvSpPr>
        <p:spPr>
          <a:xfrm>
            <a:off x="159775" y="1568200"/>
            <a:ext cx="35343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i="1" sz="2500"/>
          </a:p>
        </p:txBody>
      </p:sp>
      <p:pic>
        <p:nvPicPr>
          <p:cNvPr id="634" name="Google Shape;634;g1b10d539e60_0_10"/>
          <p:cNvPicPr preferRelativeResize="0"/>
          <p:nvPr/>
        </p:nvPicPr>
        <p:blipFill>
          <a:blip r:embed="rId3">
            <a:alphaModFix/>
          </a:blip>
          <a:stretch>
            <a:fillRect/>
          </a:stretch>
        </p:blipFill>
        <p:spPr>
          <a:xfrm>
            <a:off x="152400" y="6273925"/>
            <a:ext cx="3253200" cy="390525"/>
          </a:xfrm>
          <a:prstGeom prst="rect">
            <a:avLst/>
          </a:prstGeom>
          <a:noFill/>
          <a:ln>
            <a:noFill/>
          </a:ln>
        </p:spPr>
      </p:pic>
      <p:sp>
        <p:nvSpPr>
          <p:cNvPr id="635" name="Google Shape;635;g1b10d539e60_0_10"/>
          <p:cNvSpPr txBox="1"/>
          <p:nvPr/>
        </p:nvSpPr>
        <p:spPr>
          <a:xfrm>
            <a:off x="2920800" y="1230050"/>
            <a:ext cx="3302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it-IT" sz="2400"/>
              <a:t>Results</a:t>
            </a:r>
            <a:endParaRPr b="1" i="1" sz="2500"/>
          </a:p>
        </p:txBody>
      </p:sp>
      <p:pic>
        <p:nvPicPr>
          <p:cNvPr id="636" name="Google Shape;636;g1b10d539e60_0_10"/>
          <p:cNvPicPr preferRelativeResize="0"/>
          <p:nvPr/>
        </p:nvPicPr>
        <p:blipFill>
          <a:blip r:embed="rId4">
            <a:alphaModFix/>
          </a:blip>
          <a:stretch>
            <a:fillRect/>
          </a:stretch>
        </p:blipFill>
        <p:spPr>
          <a:xfrm>
            <a:off x="2312576" y="1860350"/>
            <a:ext cx="4518847" cy="3865750"/>
          </a:xfrm>
          <a:prstGeom prst="rect">
            <a:avLst/>
          </a:prstGeom>
          <a:noFill/>
          <a:ln>
            <a:noFill/>
          </a:ln>
        </p:spPr>
      </p:pic>
      <p:sp>
        <p:nvSpPr>
          <p:cNvPr id="637" name="Google Shape;637;g1b10d539e60_0_10"/>
          <p:cNvSpPr/>
          <p:nvPr/>
        </p:nvSpPr>
        <p:spPr>
          <a:xfrm>
            <a:off x="2313950" y="4252850"/>
            <a:ext cx="1614300" cy="2673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pic>
        <p:nvPicPr>
          <p:cNvPr id="642" name="Google Shape;642;g1b287191889_0_26"/>
          <p:cNvPicPr preferRelativeResize="0"/>
          <p:nvPr/>
        </p:nvPicPr>
        <p:blipFill>
          <a:blip r:embed="rId3">
            <a:alphaModFix/>
          </a:blip>
          <a:stretch>
            <a:fillRect/>
          </a:stretch>
        </p:blipFill>
        <p:spPr>
          <a:xfrm>
            <a:off x="152400" y="2329725"/>
            <a:ext cx="8717025" cy="3128417"/>
          </a:xfrm>
          <a:prstGeom prst="rect">
            <a:avLst/>
          </a:prstGeom>
          <a:noFill/>
          <a:ln>
            <a:noFill/>
          </a:ln>
        </p:spPr>
      </p:pic>
      <p:sp>
        <p:nvSpPr>
          <p:cNvPr id="643" name="Google Shape;643;g1b287191889_0_26"/>
          <p:cNvSpPr txBox="1"/>
          <p:nvPr>
            <p:ph type="title"/>
          </p:nvPr>
        </p:nvSpPr>
        <p:spPr>
          <a:xfrm>
            <a:off x="288521" y="139166"/>
            <a:ext cx="8580900" cy="8403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it-IT"/>
              <a:t>Spark</a:t>
            </a:r>
            <a:endParaRPr/>
          </a:p>
        </p:txBody>
      </p:sp>
      <p:pic>
        <p:nvPicPr>
          <p:cNvPr id="644" name="Google Shape;644;g1b287191889_0_26"/>
          <p:cNvPicPr preferRelativeResize="0"/>
          <p:nvPr/>
        </p:nvPicPr>
        <p:blipFill>
          <a:blip r:embed="rId4">
            <a:alphaModFix/>
          </a:blip>
          <a:stretch>
            <a:fillRect/>
          </a:stretch>
        </p:blipFill>
        <p:spPr>
          <a:xfrm>
            <a:off x="152400" y="6273925"/>
            <a:ext cx="3253200" cy="390525"/>
          </a:xfrm>
          <a:prstGeom prst="rect">
            <a:avLst/>
          </a:prstGeom>
          <a:noFill/>
          <a:ln>
            <a:noFill/>
          </a:ln>
        </p:spPr>
      </p:pic>
      <p:sp>
        <p:nvSpPr>
          <p:cNvPr id="645" name="Google Shape;645;g1b287191889_0_26"/>
          <p:cNvSpPr txBox="1"/>
          <p:nvPr/>
        </p:nvSpPr>
        <p:spPr>
          <a:xfrm>
            <a:off x="43775" y="1355825"/>
            <a:ext cx="4917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it-IT" sz="2400"/>
              <a:t>Data Structure example part 1</a:t>
            </a:r>
            <a:endParaRPr b="1" i="1" sz="2500"/>
          </a:p>
        </p:txBody>
      </p:sp>
      <p:sp>
        <p:nvSpPr>
          <p:cNvPr id="646" name="Google Shape;646;g1b287191889_0_26"/>
          <p:cNvSpPr txBox="1"/>
          <p:nvPr/>
        </p:nvSpPr>
        <p:spPr>
          <a:xfrm>
            <a:off x="4796288" y="4245050"/>
            <a:ext cx="3494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IT" sz="1800"/>
              <a:t>Publication </a:t>
            </a:r>
            <a:r>
              <a:rPr i="1" lang="it-IT" sz="1800"/>
              <a:t>(array of objects) </a:t>
            </a:r>
            <a:endParaRPr b="1" i="1" sz="1800"/>
          </a:p>
        </p:txBody>
      </p:sp>
      <p:sp>
        <p:nvSpPr>
          <p:cNvPr id="647" name="Google Shape;647;g1b287191889_0_26"/>
          <p:cNvSpPr/>
          <p:nvPr/>
        </p:nvSpPr>
        <p:spPr>
          <a:xfrm>
            <a:off x="4955363" y="4279625"/>
            <a:ext cx="3164700" cy="390600"/>
          </a:xfrm>
          <a:prstGeom prst="roundRect">
            <a:avLst>
              <a:gd fmla="val 16667" name="adj"/>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8" name="Google Shape;648;g1b287191889_0_26"/>
          <p:cNvCxnSpPr/>
          <p:nvPr/>
        </p:nvCxnSpPr>
        <p:spPr>
          <a:xfrm rot="10800000">
            <a:off x="8172000" y="3098250"/>
            <a:ext cx="438000" cy="224400"/>
          </a:xfrm>
          <a:prstGeom prst="straightConnector1">
            <a:avLst/>
          </a:prstGeom>
          <a:noFill/>
          <a:ln cap="flat" cmpd="sng" w="28575">
            <a:solidFill>
              <a:srgbClr val="FF9900"/>
            </a:solidFill>
            <a:prstDash val="solid"/>
            <a:round/>
            <a:headEnd len="med" w="med" type="none"/>
            <a:tailEnd len="med" w="med" type="triangle"/>
          </a:ln>
        </p:spPr>
      </p:cxnSp>
      <p:cxnSp>
        <p:nvCxnSpPr>
          <p:cNvPr id="649" name="Google Shape;649;g1b287191889_0_26"/>
          <p:cNvCxnSpPr/>
          <p:nvPr/>
        </p:nvCxnSpPr>
        <p:spPr>
          <a:xfrm rot="10800000">
            <a:off x="2064550" y="3143575"/>
            <a:ext cx="662400" cy="300"/>
          </a:xfrm>
          <a:prstGeom prst="straightConnector1">
            <a:avLst/>
          </a:prstGeom>
          <a:noFill/>
          <a:ln cap="flat" cmpd="sng" w="28575">
            <a:solidFill>
              <a:srgbClr val="FF9900"/>
            </a:solidFill>
            <a:prstDash val="solid"/>
            <a:round/>
            <a:headEnd len="med" w="med" type="none"/>
            <a:tailEnd len="med" w="med" type="triangle"/>
          </a:ln>
        </p:spPr>
      </p:cxnSp>
      <p:cxnSp>
        <p:nvCxnSpPr>
          <p:cNvPr id="650" name="Google Shape;650;g1b287191889_0_26"/>
          <p:cNvCxnSpPr/>
          <p:nvPr/>
        </p:nvCxnSpPr>
        <p:spPr>
          <a:xfrm rot="10800000">
            <a:off x="2291700" y="3322650"/>
            <a:ext cx="662400" cy="300"/>
          </a:xfrm>
          <a:prstGeom prst="straightConnector1">
            <a:avLst/>
          </a:prstGeom>
          <a:noFill/>
          <a:ln cap="flat" cmpd="sng" w="28575">
            <a:solidFill>
              <a:srgbClr val="FF9900"/>
            </a:solidFill>
            <a:prstDash val="solid"/>
            <a:round/>
            <a:headEnd len="med" w="med" type="none"/>
            <a:tailEnd len="med" w="med" type="triangle"/>
          </a:ln>
        </p:spPr>
      </p:cxnSp>
      <p:cxnSp>
        <p:nvCxnSpPr>
          <p:cNvPr id="651" name="Google Shape;651;g1b287191889_0_26"/>
          <p:cNvCxnSpPr/>
          <p:nvPr/>
        </p:nvCxnSpPr>
        <p:spPr>
          <a:xfrm rot="10800000">
            <a:off x="2171075" y="3501725"/>
            <a:ext cx="662400" cy="300"/>
          </a:xfrm>
          <a:prstGeom prst="straightConnector1">
            <a:avLst/>
          </a:prstGeom>
          <a:noFill/>
          <a:ln cap="flat" cmpd="sng" w="28575">
            <a:solidFill>
              <a:srgbClr val="FF9900"/>
            </a:solidFill>
            <a:prstDash val="solid"/>
            <a:round/>
            <a:headEnd len="med" w="med" type="none"/>
            <a:tailEnd len="med" w="med" type="triangle"/>
          </a:ln>
        </p:spPr>
      </p:cxnSp>
      <p:cxnSp>
        <p:nvCxnSpPr>
          <p:cNvPr id="652" name="Google Shape;652;g1b287191889_0_26"/>
          <p:cNvCxnSpPr/>
          <p:nvPr/>
        </p:nvCxnSpPr>
        <p:spPr>
          <a:xfrm flipH="1" rot="10800000">
            <a:off x="4861425" y="2265175"/>
            <a:ext cx="629700" cy="2700"/>
          </a:xfrm>
          <a:prstGeom prst="straightConnector1">
            <a:avLst/>
          </a:prstGeom>
          <a:noFill/>
          <a:ln cap="flat" cmpd="sng" w="28575">
            <a:solidFill>
              <a:srgbClr val="FF9900"/>
            </a:solidFill>
            <a:prstDash val="solid"/>
            <a:round/>
            <a:headEnd len="med" w="med" type="none"/>
            <a:tailEnd len="med" w="med" type="triangle"/>
          </a:ln>
        </p:spPr>
      </p:cxnSp>
      <p:sp>
        <p:nvSpPr>
          <p:cNvPr id="653" name="Google Shape;653;g1b287191889_0_26"/>
          <p:cNvSpPr txBox="1"/>
          <p:nvPr/>
        </p:nvSpPr>
        <p:spPr>
          <a:xfrm>
            <a:off x="5565900" y="2066425"/>
            <a:ext cx="304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it-IT"/>
              <a:t>: use for the query explained after</a:t>
            </a:r>
            <a:endParaRPr b="1" i="1"/>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pic>
        <p:nvPicPr>
          <p:cNvPr id="658" name="Google Shape;658;g1b287191889_0_41"/>
          <p:cNvPicPr preferRelativeResize="0"/>
          <p:nvPr/>
        </p:nvPicPr>
        <p:blipFill>
          <a:blip r:embed="rId3">
            <a:alphaModFix/>
          </a:blip>
          <a:stretch>
            <a:fillRect/>
          </a:stretch>
        </p:blipFill>
        <p:spPr>
          <a:xfrm>
            <a:off x="113125" y="1816625"/>
            <a:ext cx="6230801" cy="4292176"/>
          </a:xfrm>
          <a:prstGeom prst="rect">
            <a:avLst/>
          </a:prstGeom>
          <a:noFill/>
          <a:ln>
            <a:noFill/>
          </a:ln>
        </p:spPr>
      </p:pic>
      <p:sp>
        <p:nvSpPr>
          <p:cNvPr id="659" name="Google Shape;659;g1b287191889_0_41"/>
          <p:cNvSpPr txBox="1"/>
          <p:nvPr>
            <p:ph type="title"/>
          </p:nvPr>
        </p:nvSpPr>
        <p:spPr>
          <a:xfrm>
            <a:off x="288521" y="139166"/>
            <a:ext cx="8580900" cy="8403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it-IT"/>
              <a:t>Spark</a:t>
            </a:r>
            <a:endParaRPr/>
          </a:p>
        </p:txBody>
      </p:sp>
      <p:pic>
        <p:nvPicPr>
          <p:cNvPr id="660" name="Google Shape;660;g1b287191889_0_41"/>
          <p:cNvPicPr preferRelativeResize="0"/>
          <p:nvPr/>
        </p:nvPicPr>
        <p:blipFill>
          <a:blip r:embed="rId4">
            <a:alphaModFix/>
          </a:blip>
          <a:stretch>
            <a:fillRect/>
          </a:stretch>
        </p:blipFill>
        <p:spPr>
          <a:xfrm>
            <a:off x="152400" y="6273925"/>
            <a:ext cx="3253200" cy="390525"/>
          </a:xfrm>
          <a:prstGeom prst="rect">
            <a:avLst/>
          </a:prstGeom>
          <a:noFill/>
          <a:ln>
            <a:noFill/>
          </a:ln>
        </p:spPr>
      </p:pic>
      <p:sp>
        <p:nvSpPr>
          <p:cNvPr id="661" name="Google Shape;661;g1b287191889_0_41"/>
          <p:cNvSpPr txBox="1"/>
          <p:nvPr/>
        </p:nvSpPr>
        <p:spPr>
          <a:xfrm>
            <a:off x="36525" y="1297875"/>
            <a:ext cx="4917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it-IT" sz="2400"/>
              <a:t>Data Structure example part 2</a:t>
            </a:r>
            <a:endParaRPr b="1" i="1" sz="2500"/>
          </a:p>
        </p:txBody>
      </p:sp>
      <p:sp>
        <p:nvSpPr>
          <p:cNvPr id="662" name="Google Shape;662;g1b287191889_0_41"/>
          <p:cNvSpPr txBox="1"/>
          <p:nvPr/>
        </p:nvSpPr>
        <p:spPr>
          <a:xfrm>
            <a:off x="6098350" y="5459975"/>
            <a:ext cx="2613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IT"/>
              <a:t>Publication </a:t>
            </a:r>
            <a:endParaRPr b="1"/>
          </a:p>
          <a:p>
            <a:pPr indent="0" lvl="0" marL="0" rtl="0" algn="ctr">
              <a:spcBef>
                <a:spcPts val="0"/>
              </a:spcBef>
              <a:spcAft>
                <a:spcPts val="0"/>
              </a:spcAft>
              <a:buNone/>
            </a:pPr>
            <a:r>
              <a:rPr i="1" lang="it-IT"/>
              <a:t>(array of objects) </a:t>
            </a:r>
            <a:endParaRPr b="1" i="1"/>
          </a:p>
        </p:txBody>
      </p:sp>
      <p:sp>
        <p:nvSpPr>
          <p:cNvPr id="663" name="Google Shape;663;g1b287191889_0_41"/>
          <p:cNvSpPr/>
          <p:nvPr/>
        </p:nvSpPr>
        <p:spPr>
          <a:xfrm>
            <a:off x="6221550" y="5558901"/>
            <a:ext cx="2367300" cy="459300"/>
          </a:xfrm>
          <a:prstGeom prst="roundRect">
            <a:avLst>
              <a:gd fmla="val 16667" name="adj"/>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g1b287191889_0_41"/>
          <p:cNvSpPr/>
          <p:nvPr/>
        </p:nvSpPr>
        <p:spPr>
          <a:xfrm flipH="1">
            <a:off x="6231700" y="1816625"/>
            <a:ext cx="315000" cy="1612500"/>
          </a:xfrm>
          <a:prstGeom prst="leftBracket">
            <a:avLst>
              <a:gd fmla="val 8333" name="adj"/>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g1b287191889_0_41"/>
          <p:cNvSpPr/>
          <p:nvPr/>
        </p:nvSpPr>
        <p:spPr>
          <a:xfrm>
            <a:off x="412875" y="1780425"/>
            <a:ext cx="564900" cy="2316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g1b287191889_0_41"/>
          <p:cNvSpPr/>
          <p:nvPr/>
        </p:nvSpPr>
        <p:spPr>
          <a:xfrm flipH="1">
            <a:off x="6231700" y="3475325"/>
            <a:ext cx="315000" cy="1080000"/>
          </a:xfrm>
          <a:prstGeom prst="leftBracket">
            <a:avLst>
              <a:gd fmla="val 8333" name="adj"/>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g1b287191889_0_41"/>
          <p:cNvSpPr/>
          <p:nvPr/>
        </p:nvSpPr>
        <p:spPr>
          <a:xfrm flipH="1">
            <a:off x="6231700" y="4634325"/>
            <a:ext cx="315000" cy="660000"/>
          </a:xfrm>
          <a:prstGeom prst="leftBracket">
            <a:avLst>
              <a:gd fmla="val 8333" name="adj"/>
            </a:avLst>
          </a:prstGeom>
          <a:noFill/>
          <a:ln cap="flat" cmpd="sng" w="38100">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g1b287191889_0_41"/>
          <p:cNvSpPr txBox="1"/>
          <p:nvPr/>
        </p:nvSpPr>
        <p:spPr>
          <a:xfrm>
            <a:off x="7502600" y="3084538"/>
            <a:ext cx="1397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it-IT" sz="1200"/>
              <a:t>Array of objects</a:t>
            </a:r>
            <a:endParaRPr b="1" i="1" sz="1200"/>
          </a:p>
        </p:txBody>
      </p:sp>
      <p:sp>
        <p:nvSpPr>
          <p:cNvPr id="669" name="Google Shape;669;g1b287191889_0_41"/>
          <p:cNvSpPr txBox="1"/>
          <p:nvPr/>
        </p:nvSpPr>
        <p:spPr>
          <a:xfrm>
            <a:off x="7502600" y="5039525"/>
            <a:ext cx="1397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it-IT" sz="1200"/>
              <a:t>Array of Strings</a:t>
            </a:r>
            <a:endParaRPr b="1" i="1" sz="1200"/>
          </a:p>
        </p:txBody>
      </p:sp>
      <p:sp>
        <p:nvSpPr>
          <p:cNvPr id="670" name="Google Shape;670;g1b287191889_0_41"/>
          <p:cNvSpPr txBox="1"/>
          <p:nvPr/>
        </p:nvSpPr>
        <p:spPr>
          <a:xfrm>
            <a:off x="7502600" y="4272263"/>
            <a:ext cx="1397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it-IT" sz="1200"/>
              <a:t>Object</a:t>
            </a:r>
            <a:endParaRPr b="1" i="1" sz="1200"/>
          </a:p>
        </p:txBody>
      </p:sp>
      <p:sp>
        <p:nvSpPr>
          <p:cNvPr id="671" name="Google Shape;671;g1b287191889_0_41"/>
          <p:cNvSpPr/>
          <p:nvPr/>
        </p:nvSpPr>
        <p:spPr>
          <a:xfrm>
            <a:off x="362500" y="3475325"/>
            <a:ext cx="564900" cy="2316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g1b287191889_0_41"/>
          <p:cNvSpPr/>
          <p:nvPr/>
        </p:nvSpPr>
        <p:spPr>
          <a:xfrm>
            <a:off x="449100" y="4453975"/>
            <a:ext cx="622800" cy="8835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3" name="Google Shape;673;g1b287191889_0_41"/>
          <p:cNvCxnSpPr>
            <a:stCxn id="667" idx="1"/>
            <a:endCxn id="663" idx="0"/>
          </p:cNvCxnSpPr>
          <p:nvPr/>
        </p:nvCxnSpPr>
        <p:spPr>
          <a:xfrm>
            <a:off x="6546700" y="4964325"/>
            <a:ext cx="858600" cy="594600"/>
          </a:xfrm>
          <a:prstGeom prst="bentConnector2">
            <a:avLst/>
          </a:prstGeom>
          <a:noFill/>
          <a:ln cap="flat" cmpd="sng" w="9525">
            <a:solidFill>
              <a:schemeClr val="dk2"/>
            </a:solidFill>
            <a:prstDash val="solid"/>
            <a:round/>
            <a:headEnd len="med" w="med" type="none"/>
            <a:tailEnd len="med" w="med" type="stealth"/>
          </a:ln>
        </p:spPr>
      </p:cxnSp>
      <p:cxnSp>
        <p:nvCxnSpPr>
          <p:cNvPr id="674" name="Google Shape;674;g1b287191889_0_41"/>
          <p:cNvCxnSpPr>
            <a:stCxn id="666" idx="1"/>
            <a:endCxn id="663" idx="0"/>
          </p:cNvCxnSpPr>
          <p:nvPr/>
        </p:nvCxnSpPr>
        <p:spPr>
          <a:xfrm>
            <a:off x="6546700" y="4015325"/>
            <a:ext cx="858600" cy="1543500"/>
          </a:xfrm>
          <a:prstGeom prst="bentConnector2">
            <a:avLst/>
          </a:prstGeom>
          <a:noFill/>
          <a:ln cap="flat" cmpd="sng" w="9525">
            <a:solidFill>
              <a:schemeClr val="dk2"/>
            </a:solidFill>
            <a:prstDash val="solid"/>
            <a:round/>
            <a:headEnd len="med" w="med" type="none"/>
            <a:tailEnd len="med" w="med" type="stealth"/>
          </a:ln>
        </p:spPr>
      </p:cxnSp>
      <p:cxnSp>
        <p:nvCxnSpPr>
          <p:cNvPr id="675" name="Google Shape;675;g1b287191889_0_41"/>
          <p:cNvCxnSpPr>
            <a:stCxn id="664" idx="1"/>
            <a:endCxn id="663" idx="0"/>
          </p:cNvCxnSpPr>
          <p:nvPr/>
        </p:nvCxnSpPr>
        <p:spPr>
          <a:xfrm>
            <a:off x="6546700" y="2622875"/>
            <a:ext cx="858600" cy="2936100"/>
          </a:xfrm>
          <a:prstGeom prst="bentConnector2">
            <a:avLst/>
          </a:prstGeom>
          <a:noFill/>
          <a:ln cap="flat" cmpd="sng" w="9525">
            <a:solidFill>
              <a:schemeClr val="dk2"/>
            </a:solidFill>
            <a:prstDash val="solid"/>
            <a:round/>
            <a:headEnd len="med" w="med" type="none"/>
            <a:tailEnd len="med" w="med" type="stealth"/>
          </a:ln>
        </p:spPr>
      </p:cxnSp>
      <p:cxnSp>
        <p:nvCxnSpPr>
          <p:cNvPr id="676" name="Google Shape;676;g1b287191889_0_41"/>
          <p:cNvCxnSpPr/>
          <p:nvPr/>
        </p:nvCxnSpPr>
        <p:spPr>
          <a:xfrm rot="10800000">
            <a:off x="2371475" y="3717575"/>
            <a:ext cx="662400" cy="300"/>
          </a:xfrm>
          <a:prstGeom prst="straightConnector1">
            <a:avLst/>
          </a:prstGeom>
          <a:noFill/>
          <a:ln cap="flat" cmpd="sng" w="28575">
            <a:solidFill>
              <a:srgbClr val="FF9900"/>
            </a:solidFill>
            <a:prstDash val="solid"/>
            <a:round/>
            <a:headEnd len="med" w="med" type="none"/>
            <a:tailEnd len="med" w="med" type="triangle"/>
          </a:ln>
        </p:spPr>
      </p:cxnSp>
      <p:cxnSp>
        <p:nvCxnSpPr>
          <p:cNvPr id="677" name="Google Shape;677;g1b287191889_0_41"/>
          <p:cNvCxnSpPr/>
          <p:nvPr/>
        </p:nvCxnSpPr>
        <p:spPr>
          <a:xfrm flipH="1">
            <a:off x="1741225" y="3814025"/>
            <a:ext cx="662400" cy="2700"/>
          </a:xfrm>
          <a:prstGeom prst="straightConnector1">
            <a:avLst/>
          </a:prstGeom>
          <a:noFill/>
          <a:ln cap="flat" cmpd="sng" w="28575">
            <a:solidFill>
              <a:srgbClr val="FF9900"/>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pic>
        <p:nvPicPr>
          <p:cNvPr id="682" name="Google Shape;682;g1b287191889_0_0"/>
          <p:cNvPicPr preferRelativeResize="0"/>
          <p:nvPr/>
        </p:nvPicPr>
        <p:blipFill>
          <a:blip r:embed="rId3">
            <a:alphaModFix/>
          </a:blip>
          <a:stretch>
            <a:fillRect/>
          </a:stretch>
        </p:blipFill>
        <p:spPr>
          <a:xfrm>
            <a:off x="1046763" y="2043338"/>
            <a:ext cx="3164975" cy="2208575"/>
          </a:xfrm>
          <a:prstGeom prst="rect">
            <a:avLst/>
          </a:prstGeom>
          <a:noFill/>
          <a:ln>
            <a:noFill/>
          </a:ln>
        </p:spPr>
      </p:pic>
      <p:sp>
        <p:nvSpPr>
          <p:cNvPr id="683" name="Google Shape;683;g1b287191889_0_0"/>
          <p:cNvSpPr txBox="1"/>
          <p:nvPr>
            <p:ph type="title"/>
          </p:nvPr>
        </p:nvSpPr>
        <p:spPr>
          <a:xfrm>
            <a:off x="288521" y="139166"/>
            <a:ext cx="8580900" cy="8403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it-IT"/>
              <a:t>Spark</a:t>
            </a:r>
            <a:endParaRPr/>
          </a:p>
        </p:txBody>
      </p:sp>
      <p:pic>
        <p:nvPicPr>
          <p:cNvPr id="684" name="Google Shape;684;g1b287191889_0_0"/>
          <p:cNvPicPr preferRelativeResize="0"/>
          <p:nvPr/>
        </p:nvPicPr>
        <p:blipFill>
          <a:blip r:embed="rId4">
            <a:alphaModFix/>
          </a:blip>
          <a:stretch>
            <a:fillRect/>
          </a:stretch>
        </p:blipFill>
        <p:spPr>
          <a:xfrm>
            <a:off x="152400" y="6273925"/>
            <a:ext cx="3253200" cy="390525"/>
          </a:xfrm>
          <a:prstGeom prst="rect">
            <a:avLst/>
          </a:prstGeom>
          <a:noFill/>
          <a:ln>
            <a:noFill/>
          </a:ln>
        </p:spPr>
      </p:pic>
      <p:sp>
        <p:nvSpPr>
          <p:cNvPr id="685" name="Google Shape;685;g1b287191889_0_0"/>
          <p:cNvSpPr txBox="1"/>
          <p:nvPr/>
        </p:nvSpPr>
        <p:spPr>
          <a:xfrm>
            <a:off x="43775" y="1328825"/>
            <a:ext cx="3772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it-IT" sz="2400"/>
              <a:t>Data</a:t>
            </a:r>
            <a:r>
              <a:rPr b="1" i="1" lang="it-IT" sz="2400"/>
              <a:t> General Structure</a:t>
            </a:r>
            <a:endParaRPr b="1" i="1" sz="2500"/>
          </a:p>
        </p:txBody>
      </p:sp>
      <p:cxnSp>
        <p:nvCxnSpPr>
          <p:cNvPr id="686" name="Google Shape;686;g1b287191889_0_0"/>
          <p:cNvCxnSpPr/>
          <p:nvPr/>
        </p:nvCxnSpPr>
        <p:spPr>
          <a:xfrm flipH="1" rot="10800000">
            <a:off x="945050" y="4089500"/>
            <a:ext cx="3432900" cy="14400"/>
          </a:xfrm>
          <a:prstGeom prst="straightConnector1">
            <a:avLst/>
          </a:prstGeom>
          <a:noFill/>
          <a:ln cap="flat" cmpd="sng" w="38100">
            <a:solidFill>
              <a:srgbClr val="4A86E8"/>
            </a:solidFill>
            <a:prstDash val="solid"/>
            <a:round/>
            <a:headEnd len="med" w="med" type="none"/>
            <a:tailEnd len="med" w="med" type="none"/>
          </a:ln>
        </p:spPr>
      </p:cxnSp>
      <p:sp>
        <p:nvSpPr>
          <p:cNvPr id="687" name="Google Shape;687;g1b287191889_0_0"/>
          <p:cNvSpPr txBox="1"/>
          <p:nvPr/>
        </p:nvSpPr>
        <p:spPr>
          <a:xfrm>
            <a:off x="7920275" y="3208600"/>
            <a:ext cx="200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i="1">
              <a:solidFill>
                <a:schemeClr val="dk2"/>
              </a:solidFill>
            </a:endParaRPr>
          </a:p>
        </p:txBody>
      </p:sp>
      <p:sp>
        <p:nvSpPr>
          <p:cNvPr id="688" name="Google Shape;688;g1b287191889_0_0"/>
          <p:cNvSpPr/>
          <p:nvPr/>
        </p:nvSpPr>
        <p:spPr>
          <a:xfrm flipH="1">
            <a:off x="4494925" y="2084000"/>
            <a:ext cx="318600" cy="2005500"/>
          </a:xfrm>
          <a:prstGeom prst="leftBracket">
            <a:avLst>
              <a:gd fmla="val 8333" name="adj"/>
            </a:avLst>
          </a:prstGeom>
          <a:noFill/>
          <a:ln cap="flat" cmpd="sng" w="38100">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g1b287191889_0_0"/>
          <p:cNvSpPr/>
          <p:nvPr/>
        </p:nvSpPr>
        <p:spPr>
          <a:xfrm flipH="1">
            <a:off x="4516525" y="4164625"/>
            <a:ext cx="297000" cy="1709700"/>
          </a:xfrm>
          <a:prstGeom prst="leftBracket">
            <a:avLst>
              <a:gd fmla="val 8333" name="adj"/>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g1b287191889_0_0"/>
          <p:cNvSpPr txBox="1"/>
          <p:nvPr/>
        </p:nvSpPr>
        <p:spPr>
          <a:xfrm>
            <a:off x="4876200" y="3044525"/>
            <a:ext cx="13044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500"/>
          </a:p>
        </p:txBody>
      </p:sp>
      <p:sp>
        <p:nvSpPr>
          <p:cNvPr id="691" name="Google Shape;691;g1b287191889_0_0"/>
          <p:cNvSpPr txBox="1"/>
          <p:nvPr/>
        </p:nvSpPr>
        <p:spPr>
          <a:xfrm>
            <a:off x="4905952" y="4708500"/>
            <a:ext cx="148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500"/>
          </a:p>
        </p:txBody>
      </p:sp>
      <p:pic>
        <p:nvPicPr>
          <p:cNvPr id="692" name="Google Shape;692;g1b287191889_0_0"/>
          <p:cNvPicPr preferRelativeResize="0"/>
          <p:nvPr/>
        </p:nvPicPr>
        <p:blipFill>
          <a:blip r:embed="rId5">
            <a:alphaModFix/>
          </a:blip>
          <a:stretch>
            <a:fillRect/>
          </a:stretch>
        </p:blipFill>
        <p:spPr>
          <a:xfrm>
            <a:off x="1099538" y="4412350"/>
            <a:ext cx="3123900" cy="1469503"/>
          </a:xfrm>
          <a:prstGeom prst="rect">
            <a:avLst/>
          </a:prstGeom>
          <a:noFill/>
          <a:ln>
            <a:noFill/>
          </a:ln>
        </p:spPr>
      </p:pic>
      <p:sp>
        <p:nvSpPr>
          <p:cNvPr id="693" name="Google Shape;693;g1b287191889_0_0"/>
          <p:cNvSpPr txBox="1"/>
          <p:nvPr/>
        </p:nvSpPr>
        <p:spPr>
          <a:xfrm>
            <a:off x="1004050" y="1760075"/>
            <a:ext cx="3281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it-IT" sz="1200" u="sng">
                <a:solidFill>
                  <a:schemeClr val="dk2"/>
                </a:solidFill>
              </a:rPr>
              <a:t>data from .JSON file</a:t>
            </a:r>
            <a:endParaRPr b="1" i="1" sz="1200" u="sng">
              <a:solidFill>
                <a:schemeClr val="dk2"/>
              </a:solidFill>
            </a:endParaRPr>
          </a:p>
        </p:txBody>
      </p:sp>
      <p:sp>
        <p:nvSpPr>
          <p:cNvPr id="694" name="Google Shape;694;g1b287191889_0_0"/>
          <p:cNvSpPr txBox="1"/>
          <p:nvPr/>
        </p:nvSpPr>
        <p:spPr>
          <a:xfrm>
            <a:off x="4905950" y="2358775"/>
            <a:ext cx="22863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it-IT" sz="1300">
                <a:solidFill>
                  <a:srgbClr val="888888"/>
                </a:solidFill>
              </a:rPr>
              <a:t>1</a:t>
            </a:r>
            <a:r>
              <a:rPr b="1" i="1" lang="it-IT" sz="1300">
                <a:solidFill>
                  <a:schemeClr val="dk1"/>
                </a:solidFill>
              </a:rPr>
              <a:t> spark.createDataFrame()</a:t>
            </a:r>
            <a:endParaRPr b="1" i="1" sz="1300">
              <a:solidFill>
                <a:schemeClr val="dk1"/>
              </a:solidFill>
            </a:endParaRPr>
          </a:p>
        </p:txBody>
      </p:sp>
      <p:sp>
        <p:nvSpPr>
          <p:cNvPr id="695" name="Google Shape;695;g1b287191889_0_0"/>
          <p:cNvSpPr txBox="1"/>
          <p:nvPr/>
        </p:nvSpPr>
        <p:spPr>
          <a:xfrm>
            <a:off x="4905950" y="4954650"/>
            <a:ext cx="22863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it-IT" sz="1300">
                <a:solidFill>
                  <a:srgbClr val="93C47D"/>
                </a:solidFill>
              </a:rPr>
              <a:t>6</a:t>
            </a:r>
            <a:r>
              <a:rPr b="1" i="1" lang="it-IT" sz="1300">
                <a:solidFill>
                  <a:srgbClr val="93C47D"/>
                </a:solidFill>
              </a:rPr>
              <a:t> </a:t>
            </a:r>
            <a:r>
              <a:rPr b="1" i="1" lang="it-IT" sz="1300">
                <a:solidFill>
                  <a:schemeClr val="dk1"/>
                </a:solidFill>
              </a:rPr>
              <a:t>spark.createDataFrame()</a:t>
            </a:r>
            <a:endParaRPr b="1" i="1" sz="1300">
              <a:solidFill>
                <a:schemeClr val="dk1"/>
              </a:solidFill>
            </a:endParaRPr>
          </a:p>
        </p:txBody>
      </p:sp>
      <p:sp>
        <p:nvSpPr>
          <p:cNvPr id="696" name="Google Shape;696;g1b287191889_0_0"/>
          <p:cNvSpPr txBox="1"/>
          <p:nvPr/>
        </p:nvSpPr>
        <p:spPr>
          <a:xfrm>
            <a:off x="5362475" y="3433513"/>
            <a:ext cx="1482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it-IT">
                <a:solidFill>
                  <a:srgbClr val="4A86E8"/>
                </a:solidFill>
              </a:rPr>
              <a:t>Total access</a:t>
            </a:r>
            <a:endParaRPr b="1" i="1">
              <a:solidFill>
                <a:srgbClr val="4A86E8"/>
              </a:solidFill>
            </a:endParaRPr>
          </a:p>
        </p:txBody>
      </p:sp>
      <p:cxnSp>
        <p:nvCxnSpPr>
          <p:cNvPr id="697" name="Google Shape;697;g1b287191889_0_0"/>
          <p:cNvCxnSpPr>
            <a:stCxn id="695" idx="3"/>
            <a:endCxn id="696" idx="3"/>
          </p:cNvCxnSpPr>
          <p:nvPr/>
        </p:nvCxnSpPr>
        <p:spPr>
          <a:xfrm rot="10800000">
            <a:off x="6845150" y="3633600"/>
            <a:ext cx="347100" cy="1513500"/>
          </a:xfrm>
          <a:prstGeom prst="bentConnector3">
            <a:avLst>
              <a:gd fmla="val -68604" name="adj1"/>
            </a:avLst>
          </a:prstGeom>
          <a:noFill/>
          <a:ln cap="flat" cmpd="sng" w="28575">
            <a:solidFill>
              <a:schemeClr val="dk2"/>
            </a:solidFill>
            <a:prstDash val="solid"/>
            <a:round/>
            <a:headEnd len="med" w="med" type="none"/>
            <a:tailEnd len="med" w="med" type="none"/>
          </a:ln>
        </p:spPr>
      </p:cxnSp>
      <p:cxnSp>
        <p:nvCxnSpPr>
          <p:cNvPr id="698" name="Google Shape;698;g1b287191889_0_0"/>
          <p:cNvCxnSpPr>
            <a:stCxn id="696" idx="3"/>
            <a:endCxn id="694" idx="3"/>
          </p:cNvCxnSpPr>
          <p:nvPr/>
        </p:nvCxnSpPr>
        <p:spPr>
          <a:xfrm flipH="1" rot="10800000">
            <a:off x="6845075" y="2551213"/>
            <a:ext cx="347100" cy="1082400"/>
          </a:xfrm>
          <a:prstGeom prst="bentConnector3">
            <a:avLst>
              <a:gd fmla="val 168626" name="adj1"/>
            </a:avLst>
          </a:prstGeom>
          <a:noFill/>
          <a:ln cap="flat" cmpd="sng" w="28575">
            <a:solidFill>
              <a:schemeClr val="dk2"/>
            </a:solidFill>
            <a:prstDash val="solid"/>
            <a:round/>
            <a:headEnd len="med" w="med" type="none"/>
            <a:tailEnd len="med" w="med" type="none"/>
          </a:ln>
        </p:spPr>
      </p:cxnSp>
      <p:sp>
        <p:nvSpPr>
          <p:cNvPr id="699" name="Google Shape;699;g1b287191889_0_0"/>
          <p:cNvSpPr txBox="1"/>
          <p:nvPr/>
        </p:nvSpPr>
        <p:spPr>
          <a:xfrm>
            <a:off x="6516113" y="3314575"/>
            <a:ext cx="3494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IT" sz="1800"/>
              <a:t>Publication</a:t>
            </a:r>
            <a:endParaRPr b="1" i="1" sz="1800"/>
          </a:p>
        </p:txBody>
      </p:sp>
      <p:sp>
        <p:nvSpPr>
          <p:cNvPr id="700" name="Google Shape;700;g1b287191889_0_0"/>
          <p:cNvSpPr/>
          <p:nvPr/>
        </p:nvSpPr>
        <p:spPr>
          <a:xfrm>
            <a:off x="7576150" y="3346650"/>
            <a:ext cx="1377900" cy="369300"/>
          </a:xfrm>
          <a:prstGeom prst="roundRect">
            <a:avLst>
              <a:gd fmla="val 16667" name="adj"/>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g1b287191889_0_74"/>
          <p:cNvSpPr txBox="1"/>
          <p:nvPr>
            <p:ph type="title"/>
          </p:nvPr>
        </p:nvSpPr>
        <p:spPr>
          <a:xfrm>
            <a:off x="288521" y="139166"/>
            <a:ext cx="8580900" cy="8403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1"/>
              </a:buClr>
              <a:buSzPts val="2200"/>
              <a:buFont typeface="Arial"/>
              <a:buNone/>
            </a:pPr>
            <a:r>
              <a:rPr lang="it-IT"/>
              <a:t>Spark</a:t>
            </a:r>
            <a:endParaRPr/>
          </a:p>
        </p:txBody>
      </p:sp>
      <p:pic>
        <p:nvPicPr>
          <p:cNvPr id="706" name="Google Shape;706;g1b287191889_0_74"/>
          <p:cNvPicPr preferRelativeResize="0"/>
          <p:nvPr/>
        </p:nvPicPr>
        <p:blipFill>
          <a:blip r:embed="rId3">
            <a:alphaModFix/>
          </a:blip>
          <a:stretch>
            <a:fillRect/>
          </a:stretch>
        </p:blipFill>
        <p:spPr>
          <a:xfrm>
            <a:off x="152400" y="6278575"/>
            <a:ext cx="3124450" cy="390525"/>
          </a:xfrm>
          <a:prstGeom prst="rect">
            <a:avLst/>
          </a:prstGeom>
          <a:noFill/>
          <a:ln>
            <a:noFill/>
          </a:ln>
        </p:spPr>
      </p:pic>
      <p:sp>
        <p:nvSpPr>
          <p:cNvPr id="707" name="Google Shape;707;g1b287191889_0_74"/>
          <p:cNvSpPr txBox="1"/>
          <p:nvPr/>
        </p:nvSpPr>
        <p:spPr>
          <a:xfrm>
            <a:off x="2920800" y="1245475"/>
            <a:ext cx="3302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it-IT" sz="2400"/>
              <a:t>An example of query</a:t>
            </a:r>
            <a:endParaRPr b="1" i="1" sz="2500"/>
          </a:p>
        </p:txBody>
      </p:sp>
      <p:pic>
        <p:nvPicPr>
          <p:cNvPr id="708" name="Google Shape;708;g1b287191889_0_74"/>
          <p:cNvPicPr preferRelativeResize="0"/>
          <p:nvPr/>
        </p:nvPicPr>
        <p:blipFill>
          <a:blip r:embed="rId4">
            <a:alphaModFix/>
          </a:blip>
          <a:stretch>
            <a:fillRect/>
          </a:stretch>
        </p:blipFill>
        <p:spPr>
          <a:xfrm>
            <a:off x="1274625" y="1799572"/>
            <a:ext cx="6608700" cy="2589200"/>
          </a:xfrm>
          <a:prstGeom prst="rect">
            <a:avLst/>
          </a:prstGeom>
          <a:noFill/>
          <a:ln>
            <a:noFill/>
          </a:ln>
        </p:spPr>
      </p:pic>
      <p:sp>
        <p:nvSpPr>
          <p:cNvPr id="709" name="Google Shape;709;g1b287191889_0_74"/>
          <p:cNvSpPr/>
          <p:nvPr/>
        </p:nvSpPr>
        <p:spPr>
          <a:xfrm flipH="1">
            <a:off x="7919050" y="2466400"/>
            <a:ext cx="315000" cy="840300"/>
          </a:xfrm>
          <a:prstGeom prst="leftBracket">
            <a:avLst>
              <a:gd fmla="val 8333" name="adj"/>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g1b287191889_0_74"/>
          <p:cNvSpPr/>
          <p:nvPr/>
        </p:nvSpPr>
        <p:spPr>
          <a:xfrm flipH="1">
            <a:off x="7948450" y="3429000"/>
            <a:ext cx="285600" cy="960000"/>
          </a:xfrm>
          <a:prstGeom prst="leftBracket">
            <a:avLst>
              <a:gd fmla="val 8333" name="adj"/>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g1b287191889_0_74"/>
          <p:cNvSpPr txBox="1"/>
          <p:nvPr/>
        </p:nvSpPr>
        <p:spPr>
          <a:xfrm>
            <a:off x="447825" y="4292875"/>
            <a:ext cx="8344500" cy="1985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rabicPeriod"/>
            </a:pPr>
            <a:r>
              <a:t/>
            </a:r>
            <a:endParaRPr/>
          </a:p>
          <a:p>
            <a:pPr indent="-317500" lvl="0" marL="457200" rtl="0" algn="l">
              <a:spcBef>
                <a:spcPts val="0"/>
              </a:spcBef>
              <a:spcAft>
                <a:spcPts val="0"/>
              </a:spcAft>
              <a:buSzPts val="1400"/>
              <a:buChar char="-"/>
            </a:pPr>
            <a:r>
              <a:rPr b="1" lang="it-IT">
                <a:solidFill>
                  <a:srgbClr val="980000"/>
                </a:solidFill>
              </a:rPr>
              <a:t>Select</a:t>
            </a:r>
            <a:r>
              <a:rPr lang="it-IT">
                <a:solidFill>
                  <a:srgbClr val="980000"/>
                </a:solidFill>
              </a:rPr>
              <a:t> </a:t>
            </a:r>
            <a:r>
              <a:rPr lang="it-IT"/>
              <a:t>data in</a:t>
            </a:r>
            <a:r>
              <a:rPr b="1" lang="it-IT"/>
              <a:t> </a:t>
            </a:r>
            <a:r>
              <a:rPr b="1" lang="it-IT">
                <a:solidFill>
                  <a:schemeClr val="dk2"/>
                </a:solidFill>
              </a:rPr>
              <a:t>Venue</a:t>
            </a:r>
            <a:r>
              <a:rPr lang="it-IT"/>
              <a:t> Data Frame in order to </a:t>
            </a:r>
            <a:r>
              <a:rPr b="1" lang="it-IT">
                <a:solidFill>
                  <a:srgbClr val="980000"/>
                </a:solidFill>
              </a:rPr>
              <a:t>filter</a:t>
            </a:r>
            <a:r>
              <a:rPr b="1" lang="it-IT"/>
              <a:t> </a:t>
            </a:r>
            <a:r>
              <a:rPr lang="it-IT"/>
              <a:t>only the </a:t>
            </a:r>
            <a:r>
              <a:rPr b="1" lang="it-IT">
                <a:solidFill>
                  <a:srgbClr val="38761D"/>
                </a:solidFill>
              </a:rPr>
              <a:t>journals</a:t>
            </a:r>
            <a:endParaRPr b="1">
              <a:solidFill>
                <a:srgbClr val="38761D"/>
              </a:solidFill>
            </a:endParaRPr>
          </a:p>
          <a:p>
            <a:pPr indent="-317500" lvl="0" marL="457200" rtl="0" algn="l">
              <a:spcBef>
                <a:spcPts val="0"/>
              </a:spcBef>
              <a:spcAft>
                <a:spcPts val="0"/>
              </a:spcAft>
              <a:buSzPts val="1400"/>
              <a:buChar char="-"/>
            </a:pPr>
            <a:r>
              <a:rPr b="1" lang="it-IT">
                <a:solidFill>
                  <a:srgbClr val="980000"/>
                </a:solidFill>
              </a:rPr>
              <a:t>Join</a:t>
            </a:r>
            <a:r>
              <a:rPr lang="it-IT"/>
              <a:t> a part of </a:t>
            </a:r>
            <a:r>
              <a:rPr b="1" lang="it-IT">
                <a:solidFill>
                  <a:schemeClr val="dk2"/>
                </a:solidFill>
              </a:rPr>
              <a:t>Venue</a:t>
            </a:r>
            <a:r>
              <a:rPr b="1" lang="it-IT"/>
              <a:t> </a:t>
            </a:r>
            <a:r>
              <a:rPr lang="it-IT"/>
              <a:t>and </a:t>
            </a:r>
            <a:r>
              <a:rPr b="1" lang="it-IT">
                <a:solidFill>
                  <a:schemeClr val="dk2"/>
                </a:solidFill>
              </a:rPr>
              <a:t>Publication</a:t>
            </a:r>
            <a:r>
              <a:rPr lang="it-IT"/>
              <a:t> Data Frames based on the</a:t>
            </a:r>
            <a:r>
              <a:rPr b="1" lang="it-IT"/>
              <a:t> journal’s ids</a:t>
            </a:r>
            <a:endParaRPr/>
          </a:p>
          <a:p>
            <a:pPr indent="0" lvl="0" marL="0" rtl="0" algn="l">
              <a:spcBef>
                <a:spcPts val="0"/>
              </a:spcBef>
              <a:spcAft>
                <a:spcPts val="0"/>
              </a:spcAft>
              <a:buNone/>
            </a:pPr>
            <a:r>
              <a:rPr lang="it-IT"/>
              <a:t>   → use attributes to do our query</a:t>
            </a:r>
            <a:endParaRPr/>
          </a:p>
          <a:p>
            <a:pPr indent="0" lvl="0" marL="0" rtl="0" algn="l">
              <a:spcBef>
                <a:spcPts val="0"/>
              </a:spcBef>
              <a:spcAft>
                <a:spcPts val="0"/>
              </a:spcAft>
              <a:buNone/>
            </a:pPr>
            <a:r>
              <a:t/>
            </a:r>
            <a:endParaRPr sz="500"/>
          </a:p>
          <a:p>
            <a:pPr indent="-317500" lvl="0" marL="457200" rtl="0" algn="l">
              <a:spcBef>
                <a:spcPts val="0"/>
              </a:spcBef>
              <a:spcAft>
                <a:spcPts val="0"/>
              </a:spcAft>
              <a:buSzPts val="1400"/>
              <a:buAutoNum type="arabicPeriod"/>
            </a:pPr>
            <a:r>
              <a:t/>
            </a:r>
            <a:endParaRPr/>
          </a:p>
          <a:p>
            <a:pPr indent="-317500" lvl="0" marL="457200" rtl="0" algn="l">
              <a:spcBef>
                <a:spcPts val="0"/>
              </a:spcBef>
              <a:spcAft>
                <a:spcPts val="0"/>
              </a:spcAft>
              <a:buSzPts val="1400"/>
              <a:buChar char="-"/>
            </a:pPr>
            <a:r>
              <a:rPr b="1" lang="it-IT">
                <a:solidFill>
                  <a:srgbClr val="980000"/>
                </a:solidFill>
              </a:rPr>
              <a:t>Calculate</a:t>
            </a:r>
            <a:r>
              <a:rPr lang="it-IT"/>
              <a:t> and </a:t>
            </a:r>
            <a:r>
              <a:rPr b="1" lang="it-IT">
                <a:solidFill>
                  <a:srgbClr val="980000"/>
                </a:solidFill>
              </a:rPr>
              <a:t>S</a:t>
            </a:r>
            <a:r>
              <a:rPr b="1" lang="it-IT">
                <a:solidFill>
                  <a:srgbClr val="980000"/>
                </a:solidFill>
              </a:rPr>
              <a:t>ort</a:t>
            </a:r>
            <a:r>
              <a:rPr lang="it-IT">
                <a:solidFill>
                  <a:srgbClr val="980000"/>
                </a:solidFill>
              </a:rPr>
              <a:t> </a:t>
            </a:r>
            <a:r>
              <a:rPr lang="it-IT"/>
              <a:t>(ascending) the </a:t>
            </a:r>
            <a:r>
              <a:rPr b="1" lang="it-IT">
                <a:solidFill>
                  <a:srgbClr val="38761D"/>
                </a:solidFill>
              </a:rPr>
              <a:t>number of pages</a:t>
            </a:r>
            <a:r>
              <a:rPr lang="it-IT"/>
              <a:t>, and </a:t>
            </a:r>
            <a:r>
              <a:rPr b="1" lang="it-IT">
                <a:solidFill>
                  <a:srgbClr val="980000"/>
                </a:solidFill>
              </a:rPr>
              <a:t>F</a:t>
            </a:r>
            <a:r>
              <a:rPr b="1" lang="it-IT">
                <a:solidFill>
                  <a:srgbClr val="980000"/>
                </a:solidFill>
              </a:rPr>
              <a:t>ilter</a:t>
            </a:r>
            <a:r>
              <a:rPr lang="it-IT"/>
              <a:t> for ‘null’ values</a:t>
            </a:r>
            <a:endParaRPr/>
          </a:p>
          <a:p>
            <a:pPr indent="-317500" lvl="0" marL="457200" rtl="0" algn="l">
              <a:spcBef>
                <a:spcPts val="0"/>
              </a:spcBef>
              <a:spcAft>
                <a:spcPts val="0"/>
              </a:spcAft>
              <a:buSzPts val="1400"/>
              <a:buChar char="-"/>
            </a:pPr>
            <a:r>
              <a:rPr lang="it-IT"/>
              <a:t>Apply a </a:t>
            </a:r>
            <a:r>
              <a:rPr b="1" lang="it-IT">
                <a:solidFill>
                  <a:srgbClr val="980000"/>
                </a:solidFill>
              </a:rPr>
              <a:t>Limit</a:t>
            </a:r>
            <a:r>
              <a:rPr lang="it-IT"/>
              <a:t> of the 11 first publications retrieved and their </a:t>
            </a:r>
            <a:r>
              <a:rPr b="1" lang="it-IT">
                <a:solidFill>
                  <a:srgbClr val="38761D"/>
                </a:solidFill>
              </a:rPr>
              <a:t>number of citations</a:t>
            </a:r>
            <a:endParaRPr b="1">
              <a:solidFill>
                <a:srgbClr val="38761D"/>
              </a:solidFill>
            </a:endParaRPr>
          </a:p>
          <a:p>
            <a:pPr indent="0" lvl="0" marL="0" rtl="0" algn="l">
              <a:spcBef>
                <a:spcPts val="0"/>
              </a:spcBef>
              <a:spcAft>
                <a:spcPts val="0"/>
              </a:spcAft>
              <a:buNone/>
            </a:pPr>
            <a:r>
              <a:t/>
            </a:r>
            <a:endParaRPr/>
          </a:p>
        </p:txBody>
      </p:sp>
      <p:sp>
        <p:nvSpPr>
          <p:cNvPr id="712" name="Google Shape;712;g1b287191889_0_74"/>
          <p:cNvSpPr txBox="1"/>
          <p:nvPr/>
        </p:nvSpPr>
        <p:spPr>
          <a:xfrm>
            <a:off x="8053000" y="3708888"/>
            <a:ext cx="632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it-IT"/>
              <a:t>2</a:t>
            </a:r>
            <a:endParaRPr b="1" i="1"/>
          </a:p>
        </p:txBody>
      </p:sp>
      <p:sp>
        <p:nvSpPr>
          <p:cNvPr id="713" name="Google Shape;713;g1b287191889_0_74"/>
          <p:cNvSpPr txBox="1"/>
          <p:nvPr/>
        </p:nvSpPr>
        <p:spPr>
          <a:xfrm>
            <a:off x="8053000" y="2724775"/>
            <a:ext cx="632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it-IT"/>
              <a:t>1</a:t>
            </a:r>
            <a:endParaRPr b="1" i="1"/>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g1b287191889_0_84"/>
          <p:cNvSpPr txBox="1"/>
          <p:nvPr>
            <p:ph type="title"/>
          </p:nvPr>
        </p:nvSpPr>
        <p:spPr>
          <a:xfrm>
            <a:off x="288521" y="139166"/>
            <a:ext cx="8580900" cy="8403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1"/>
              </a:buClr>
              <a:buSzPts val="2200"/>
              <a:buFont typeface="Arial"/>
              <a:buNone/>
            </a:pPr>
            <a:r>
              <a:rPr lang="it-IT"/>
              <a:t>Spark</a:t>
            </a:r>
            <a:endParaRPr/>
          </a:p>
        </p:txBody>
      </p:sp>
      <p:pic>
        <p:nvPicPr>
          <p:cNvPr id="719" name="Google Shape;719;g1b287191889_0_84"/>
          <p:cNvPicPr preferRelativeResize="0"/>
          <p:nvPr/>
        </p:nvPicPr>
        <p:blipFill>
          <a:blip r:embed="rId3">
            <a:alphaModFix/>
          </a:blip>
          <a:stretch>
            <a:fillRect/>
          </a:stretch>
        </p:blipFill>
        <p:spPr>
          <a:xfrm>
            <a:off x="152400" y="6278575"/>
            <a:ext cx="3124450" cy="390525"/>
          </a:xfrm>
          <a:prstGeom prst="rect">
            <a:avLst/>
          </a:prstGeom>
          <a:noFill/>
          <a:ln>
            <a:noFill/>
          </a:ln>
        </p:spPr>
      </p:pic>
      <p:sp>
        <p:nvSpPr>
          <p:cNvPr id="720" name="Google Shape;720;g1b287191889_0_84"/>
          <p:cNvSpPr txBox="1"/>
          <p:nvPr/>
        </p:nvSpPr>
        <p:spPr>
          <a:xfrm>
            <a:off x="2927775" y="1423950"/>
            <a:ext cx="3302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it-IT" sz="2400"/>
              <a:t>Results</a:t>
            </a:r>
            <a:endParaRPr b="1" i="1" sz="2500"/>
          </a:p>
        </p:txBody>
      </p:sp>
      <p:pic>
        <p:nvPicPr>
          <p:cNvPr id="721" name="Google Shape;721;g1b287191889_0_84"/>
          <p:cNvPicPr preferRelativeResize="0"/>
          <p:nvPr/>
        </p:nvPicPr>
        <p:blipFill>
          <a:blip r:embed="rId4">
            <a:alphaModFix/>
          </a:blip>
          <a:stretch>
            <a:fillRect/>
          </a:stretch>
        </p:blipFill>
        <p:spPr>
          <a:xfrm>
            <a:off x="152400" y="2359213"/>
            <a:ext cx="8839204" cy="231338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g1b28d7541b2_2_0"/>
          <p:cNvSpPr txBox="1"/>
          <p:nvPr>
            <p:ph type="title"/>
          </p:nvPr>
        </p:nvSpPr>
        <p:spPr>
          <a:xfrm>
            <a:off x="288521" y="139166"/>
            <a:ext cx="8580900" cy="8403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it-IT" sz="3000"/>
              <a:t>Description of the problem</a:t>
            </a:r>
            <a:endParaRPr sz="3000"/>
          </a:p>
        </p:txBody>
      </p:sp>
      <p:sp>
        <p:nvSpPr>
          <p:cNvPr id="464" name="Google Shape;464;g1b28d7541b2_2_0"/>
          <p:cNvSpPr txBox="1"/>
          <p:nvPr>
            <p:ph idx="1" type="body"/>
          </p:nvPr>
        </p:nvSpPr>
        <p:spPr>
          <a:xfrm>
            <a:off x="457200" y="1600200"/>
            <a:ext cx="8323800" cy="4526100"/>
          </a:xfrm>
          <a:prstGeom prst="rect">
            <a:avLst/>
          </a:prstGeom>
        </p:spPr>
        <p:txBody>
          <a:bodyPr anchorCtr="0" anchor="t" bIns="45700" lIns="91425" spcFirstLastPara="1" rIns="91425" wrap="square" tIns="45700">
            <a:normAutofit lnSpcReduction="10000"/>
          </a:bodyPr>
          <a:lstStyle/>
          <a:p>
            <a:pPr indent="-342900" lvl="0" marL="457200" rtl="0" algn="just">
              <a:lnSpc>
                <a:spcPct val="150000"/>
              </a:lnSpc>
              <a:spcBef>
                <a:spcPts val="1200"/>
              </a:spcBef>
              <a:spcAft>
                <a:spcPts val="0"/>
              </a:spcAft>
              <a:buSzPts val="1800"/>
              <a:buChar char="●"/>
            </a:pPr>
            <a:r>
              <a:rPr lang="it-IT"/>
              <a:t>Digital Bibliography &amp; Library Project</a:t>
            </a:r>
            <a:endParaRPr/>
          </a:p>
          <a:p>
            <a:pPr indent="-342900" lvl="0" marL="457200" rtl="0" algn="just">
              <a:lnSpc>
                <a:spcPct val="150000"/>
              </a:lnSpc>
              <a:spcBef>
                <a:spcPts val="0"/>
              </a:spcBef>
              <a:spcAft>
                <a:spcPts val="0"/>
              </a:spcAft>
              <a:buSzPts val="1800"/>
              <a:buChar char="●"/>
            </a:pPr>
            <a:r>
              <a:rPr lang="it-IT"/>
              <a:t>Users affiliate to an organization</a:t>
            </a:r>
            <a:endParaRPr/>
          </a:p>
          <a:p>
            <a:pPr indent="-342900" lvl="0" marL="457200" rtl="0" algn="just">
              <a:lnSpc>
                <a:spcPct val="150000"/>
              </a:lnSpc>
              <a:spcBef>
                <a:spcPts val="0"/>
              </a:spcBef>
              <a:spcAft>
                <a:spcPts val="0"/>
              </a:spcAft>
              <a:buSzPts val="1800"/>
              <a:buChar char="●"/>
            </a:pPr>
            <a:r>
              <a:rPr lang="it-IT"/>
              <a:t>Organization and agency</a:t>
            </a:r>
            <a:endParaRPr/>
          </a:p>
          <a:p>
            <a:pPr indent="-342900" lvl="0" marL="457200" rtl="0" algn="just">
              <a:lnSpc>
                <a:spcPct val="150000"/>
              </a:lnSpc>
              <a:spcBef>
                <a:spcPts val="0"/>
              </a:spcBef>
              <a:spcAft>
                <a:spcPts val="0"/>
              </a:spcAft>
              <a:buSzPts val="1800"/>
              <a:buChar char="●"/>
            </a:pPr>
            <a:r>
              <a:rPr lang="it-IT"/>
              <a:t>Users with different roles </a:t>
            </a:r>
            <a:endParaRPr/>
          </a:p>
          <a:p>
            <a:pPr indent="-342900" lvl="0" marL="457200" rtl="0" algn="just">
              <a:lnSpc>
                <a:spcPct val="150000"/>
              </a:lnSpc>
              <a:spcBef>
                <a:spcPts val="0"/>
              </a:spcBef>
              <a:spcAft>
                <a:spcPts val="0"/>
              </a:spcAft>
              <a:buSzPts val="1800"/>
              <a:buChar char="●"/>
            </a:pPr>
            <a:r>
              <a:rPr lang="it-IT"/>
              <a:t>Users write comments</a:t>
            </a:r>
            <a:endParaRPr/>
          </a:p>
          <a:p>
            <a:pPr indent="-342900" lvl="0" marL="457200" rtl="0" algn="just">
              <a:lnSpc>
                <a:spcPct val="150000"/>
              </a:lnSpc>
              <a:spcBef>
                <a:spcPts val="0"/>
              </a:spcBef>
              <a:spcAft>
                <a:spcPts val="0"/>
              </a:spcAft>
              <a:buSzPts val="1800"/>
              <a:buChar char="●"/>
            </a:pPr>
            <a:r>
              <a:rPr lang="it-IT"/>
              <a:t>Publications and categories and keywords </a:t>
            </a:r>
            <a:endParaRPr/>
          </a:p>
          <a:p>
            <a:pPr indent="-342900" lvl="0" marL="457200" rtl="0" algn="just">
              <a:lnSpc>
                <a:spcPct val="150000"/>
              </a:lnSpc>
              <a:spcBef>
                <a:spcPts val="0"/>
              </a:spcBef>
              <a:spcAft>
                <a:spcPts val="0"/>
              </a:spcAft>
              <a:buSzPts val="1800"/>
              <a:buChar char="●"/>
            </a:pPr>
            <a:r>
              <a:rPr lang="it-IT"/>
              <a:t>Publication in conference, journal, and series</a:t>
            </a:r>
            <a:endParaRPr/>
          </a:p>
          <a:p>
            <a:pPr indent="-342900" lvl="0" marL="457200" rtl="0" algn="just">
              <a:lnSpc>
                <a:spcPct val="150000"/>
              </a:lnSpc>
              <a:spcBef>
                <a:spcPts val="0"/>
              </a:spcBef>
              <a:spcAft>
                <a:spcPts val="0"/>
              </a:spcAft>
              <a:buSzPts val="1800"/>
              <a:buChar char="●"/>
            </a:pPr>
            <a:r>
              <a:rPr lang="it-IT"/>
              <a:t>Journal, conferences, and series as a venue </a:t>
            </a:r>
            <a:endParaRPr/>
          </a:p>
          <a:p>
            <a:pPr indent="0" lvl="0" marL="0" rtl="0" algn="l">
              <a:spcBef>
                <a:spcPts val="1200"/>
              </a:spcBef>
              <a:spcAft>
                <a:spcPts val="0"/>
              </a:spcAft>
              <a:buNone/>
            </a:pPr>
            <a:r>
              <a:t/>
            </a:r>
            <a:endParaRPr/>
          </a:p>
        </p:txBody>
      </p:sp>
      <p:pic>
        <p:nvPicPr>
          <p:cNvPr id="465" name="Google Shape;465;g1b28d7541b2_2_0"/>
          <p:cNvPicPr preferRelativeResize="0"/>
          <p:nvPr/>
        </p:nvPicPr>
        <p:blipFill>
          <a:blip r:embed="rId3">
            <a:alphaModFix/>
          </a:blip>
          <a:stretch>
            <a:fillRect/>
          </a:stretch>
        </p:blipFill>
        <p:spPr>
          <a:xfrm>
            <a:off x="152400" y="6273925"/>
            <a:ext cx="3253200" cy="390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g1b28d7541b2_2_7"/>
          <p:cNvSpPr txBox="1"/>
          <p:nvPr>
            <p:ph type="title"/>
          </p:nvPr>
        </p:nvSpPr>
        <p:spPr>
          <a:xfrm>
            <a:off x="288521" y="139166"/>
            <a:ext cx="8580900" cy="8403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it-IT" sz="3000"/>
              <a:t>Assumptions </a:t>
            </a:r>
            <a:endParaRPr sz="3000"/>
          </a:p>
        </p:txBody>
      </p:sp>
      <p:sp>
        <p:nvSpPr>
          <p:cNvPr id="471" name="Google Shape;471;g1b28d7541b2_2_7"/>
          <p:cNvSpPr txBox="1"/>
          <p:nvPr>
            <p:ph idx="1" type="body"/>
          </p:nvPr>
        </p:nvSpPr>
        <p:spPr>
          <a:xfrm>
            <a:off x="457200" y="1600200"/>
            <a:ext cx="8323800" cy="4526100"/>
          </a:xfrm>
          <a:prstGeom prst="rect">
            <a:avLst/>
          </a:prstGeom>
        </p:spPr>
        <p:txBody>
          <a:bodyPr anchorCtr="0" anchor="t" bIns="45700" lIns="91425" spcFirstLastPara="1" rIns="91425" wrap="square" tIns="45700">
            <a:normAutofit/>
          </a:bodyPr>
          <a:lstStyle/>
          <a:p>
            <a:pPr indent="-342900" lvl="0" marL="457200" rtl="0" algn="just">
              <a:lnSpc>
                <a:spcPct val="115000"/>
              </a:lnSpc>
              <a:spcBef>
                <a:spcPts val="360"/>
              </a:spcBef>
              <a:spcAft>
                <a:spcPts val="0"/>
              </a:spcAft>
              <a:buSzPts val="1800"/>
              <a:buChar char="●"/>
            </a:pPr>
            <a:r>
              <a:rPr lang="it-IT"/>
              <a:t>Each Publication could contain a reference to an External resource ( for example Wikipedia web page ) </a:t>
            </a:r>
            <a:endParaRPr/>
          </a:p>
          <a:p>
            <a:pPr indent="-342900" lvl="0" marL="457200" rtl="0" algn="just">
              <a:lnSpc>
                <a:spcPct val="115000"/>
              </a:lnSpc>
              <a:spcBef>
                <a:spcPts val="0"/>
              </a:spcBef>
              <a:spcAft>
                <a:spcPts val="0"/>
              </a:spcAft>
              <a:buSzPts val="1800"/>
              <a:buChar char="●"/>
            </a:pPr>
            <a:r>
              <a:rPr lang="it-IT"/>
              <a:t>Each person can comment on a publication, no matter his role (contributor/author).</a:t>
            </a:r>
            <a:endParaRPr/>
          </a:p>
          <a:p>
            <a:pPr indent="-342900" lvl="0" marL="457200" rtl="0" algn="just">
              <a:lnSpc>
                <a:spcPct val="115000"/>
              </a:lnSpc>
              <a:spcBef>
                <a:spcPts val="0"/>
              </a:spcBef>
              <a:spcAft>
                <a:spcPts val="0"/>
              </a:spcAft>
              <a:buSzPts val="1800"/>
              <a:buChar char="●"/>
            </a:pPr>
            <a:r>
              <a:rPr lang="it-IT"/>
              <a:t>Contributors cannot publish a publication, only agencies can. </a:t>
            </a:r>
            <a:endParaRPr/>
          </a:p>
          <a:p>
            <a:pPr indent="-342900" lvl="0" marL="457200" rtl="0" algn="just">
              <a:lnSpc>
                <a:spcPct val="115000"/>
              </a:lnSpc>
              <a:spcBef>
                <a:spcPts val="0"/>
              </a:spcBef>
              <a:spcAft>
                <a:spcPts val="0"/>
              </a:spcAft>
              <a:buSzPts val="1800"/>
              <a:buChar char="●"/>
            </a:pPr>
            <a:r>
              <a:rPr lang="it-IT"/>
              <a:t>Each Publication can be part of at most one Series, at most one Conference, and at most one Journal</a:t>
            </a:r>
            <a:endParaRPr/>
          </a:p>
          <a:p>
            <a:pPr indent="-342900" lvl="0" marL="457200" rtl="0" algn="just">
              <a:lnSpc>
                <a:spcPct val="115000"/>
              </a:lnSpc>
              <a:spcBef>
                <a:spcPts val="0"/>
              </a:spcBef>
              <a:spcAft>
                <a:spcPts val="0"/>
              </a:spcAft>
              <a:buSzPts val="1800"/>
              <a:buChar char="●"/>
            </a:pPr>
            <a:r>
              <a:rPr lang="it-IT"/>
              <a:t>Each Publication can be funded and/or published by a different / the same Agency</a:t>
            </a:r>
            <a:endParaRPr/>
          </a:p>
        </p:txBody>
      </p:sp>
      <p:pic>
        <p:nvPicPr>
          <p:cNvPr id="472" name="Google Shape;472;g1b28d7541b2_2_7"/>
          <p:cNvPicPr preferRelativeResize="0"/>
          <p:nvPr/>
        </p:nvPicPr>
        <p:blipFill>
          <a:blip r:embed="rId3">
            <a:alphaModFix/>
          </a:blip>
          <a:stretch>
            <a:fillRect/>
          </a:stretch>
        </p:blipFill>
        <p:spPr>
          <a:xfrm>
            <a:off x="152400" y="6273925"/>
            <a:ext cx="3253200" cy="390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g1b28d7541b2_2_19"/>
          <p:cNvSpPr txBox="1"/>
          <p:nvPr>
            <p:ph type="title"/>
          </p:nvPr>
        </p:nvSpPr>
        <p:spPr>
          <a:xfrm>
            <a:off x="288521" y="139166"/>
            <a:ext cx="8580900" cy="8403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it-IT" sz="3000"/>
              <a:t>Assumptions </a:t>
            </a:r>
            <a:endParaRPr/>
          </a:p>
        </p:txBody>
      </p:sp>
      <p:sp>
        <p:nvSpPr>
          <p:cNvPr id="478" name="Google Shape;478;g1b28d7541b2_2_19"/>
          <p:cNvSpPr txBox="1"/>
          <p:nvPr>
            <p:ph idx="1" type="body"/>
          </p:nvPr>
        </p:nvSpPr>
        <p:spPr>
          <a:xfrm>
            <a:off x="457200" y="1600200"/>
            <a:ext cx="8323800" cy="4526100"/>
          </a:xfrm>
          <a:prstGeom prst="rect">
            <a:avLst/>
          </a:prstGeom>
        </p:spPr>
        <p:txBody>
          <a:bodyPr anchorCtr="0" anchor="t" bIns="45700" lIns="91425" spcFirstLastPara="1" rIns="91425" wrap="square" tIns="45700">
            <a:normAutofit/>
          </a:bodyPr>
          <a:lstStyle/>
          <a:p>
            <a:pPr indent="-342900" lvl="0" marL="457200" rtl="0" algn="just">
              <a:lnSpc>
                <a:spcPct val="115000"/>
              </a:lnSpc>
              <a:spcBef>
                <a:spcPts val="360"/>
              </a:spcBef>
              <a:spcAft>
                <a:spcPts val="0"/>
              </a:spcAft>
              <a:buSzPts val="1800"/>
              <a:buChar char="●"/>
            </a:pPr>
            <a:r>
              <a:rPr lang="it-IT"/>
              <a:t>An Agency does not have to be an Organization (an Agency does not need to have affiliations) but an Organization is an Agency (also an Organization can publish / fund publications) </a:t>
            </a:r>
            <a:endParaRPr/>
          </a:p>
          <a:p>
            <a:pPr indent="-342900" lvl="0" marL="457200" rtl="0" algn="just">
              <a:lnSpc>
                <a:spcPct val="115000"/>
              </a:lnSpc>
              <a:spcBef>
                <a:spcPts val="0"/>
              </a:spcBef>
              <a:spcAft>
                <a:spcPts val="0"/>
              </a:spcAft>
              <a:buSzPts val="1800"/>
              <a:buChar char="●"/>
            </a:pPr>
            <a:r>
              <a:rPr lang="it-IT"/>
              <a:t>Each Agency can publish also Venues</a:t>
            </a:r>
            <a:endParaRPr/>
          </a:p>
          <a:p>
            <a:pPr indent="-342900" lvl="0" marL="457200" rtl="0" algn="just">
              <a:lnSpc>
                <a:spcPct val="115000"/>
              </a:lnSpc>
              <a:spcBef>
                <a:spcPts val="0"/>
              </a:spcBef>
              <a:spcAft>
                <a:spcPts val="0"/>
              </a:spcAft>
              <a:buSzPts val="1800"/>
              <a:buChar char="●"/>
            </a:pPr>
            <a:r>
              <a:rPr lang="it-IT"/>
              <a:t>A person has to be affiliated to an organization in order to contribute to a publication</a:t>
            </a:r>
            <a:endParaRPr/>
          </a:p>
          <a:p>
            <a:pPr indent="-342900" lvl="0" marL="457200" rtl="0" algn="just">
              <a:lnSpc>
                <a:spcPct val="115000"/>
              </a:lnSpc>
              <a:spcBef>
                <a:spcPts val="0"/>
              </a:spcBef>
              <a:spcAft>
                <a:spcPts val="0"/>
              </a:spcAft>
              <a:buSzPts val="1800"/>
              <a:buChar char="●"/>
            </a:pPr>
            <a:r>
              <a:rPr lang="it-IT"/>
              <a:t>Each viewer can access the text (pdf) of the publication by clicking on the supplemental material (URL of the pdf), but the abstract is still accessible without the need to access the pdf file</a:t>
            </a:r>
            <a:endParaRPr/>
          </a:p>
        </p:txBody>
      </p:sp>
      <p:pic>
        <p:nvPicPr>
          <p:cNvPr id="479" name="Google Shape;479;g1b28d7541b2_2_19"/>
          <p:cNvPicPr preferRelativeResize="0"/>
          <p:nvPr/>
        </p:nvPicPr>
        <p:blipFill>
          <a:blip r:embed="rId3">
            <a:alphaModFix/>
          </a:blip>
          <a:stretch>
            <a:fillRect/>
          </a:stretch>
        </p:blipFill>
        <p:spPr>
          <a:xfrm>
            <a:off x="152400" y="6273925"/>
            <a:ext cx="3253200" cy="390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g1b0db0fed43_0_0"/>
          <p:cNvSpPr txBox="1"/>
          <p:nvPr>
            <p:ph type="title"/>
          </p:nvPr>
        </p:nvSpPr>
        <p:spPr>
          <a:xfrm>
            <a:off x="288521" y="139166"/>
            <a:ext cx="8580900" cy="8403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it-IT" sz="3000"/>
              <a:t>ER diagram aspects</a:t>
            </a:r>
            <a:endParaRPr sz="3000"/>
          </a:p>
        </p:txBody>
      </p:sp>
      <p:pic>
        <p:nvPicPr>
          <p:cNvPr id="485" name="Google Shape;485;g1b0db0fed43_0_0"/>
          <p:cNvPicPr preferRelativeResize="0"/>
          <p:nvPr/>
        </p:nvPicPr>
        <p:blipFill>
          <a:blip r:embed="rId3">
            <a:alphaModFix/>
          </a:blip>
          <a:stretch>
            <a:fillRect/>
          </a:stretch>
        </p:blipFill>
        <p:spPr>
          <a:xfrm>
            <a:off x="3826901" y="1317375"/>
            <a:ext cx="7177500" cy="4804150"/>
          </a:xfrm>
          <a:prstGeom prst="rect">
            <a:avLst/>
          </a:prstGeom>
          <a:noFill/>
          <a:ln>
            <a:noFill/>
          </a:ln>
        </p:spPr>
      </p:pic>
      <p:sp>
        <p:nvSpPr>
          <p:cNvPr id="486" name="Google Shape;486;g1b0db0fed43_0_0"/>
          <p:cNvSpPr txBox="1"/>
          <p:nvPr/>
        </p:nvSpPr>
        <p:spPr>
          <a:xfrm>
            <a:off x="159775" y="5721325"/>
            <a:ext cx="4977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it-IT" sz="1100"/>
              <a:t>Fig 1: Zoom on the Agency concept from our ER schema</a:t>
            </a:r>
            <a:endParaRPr i="1" sz="1100"/>
          </a:p>
        </p:txBody>
      </p:sp>
      <p:sp>
        <p:nvSpPr>
          <p:cNvPr id="487" name="Google Shape;487;g1b0db0fed43_0_0"/>
          <p:cNvSpPr txBox="1"/>
          <p:nvPr/>
        </p:nvSpPr>
        <p:spPr>
          <a:xfrm>
            <a:off x="288525" y="2387375"/>
            <a:ext cx="30585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IT"/>
              <a:t>Agency </a:t>
            </a:r>
            <a:r>
              <a:rPr lang="it-IT">
                <a:solidFill>
                  <a:schemeClr val="dk1"/>
                </a:solidFill>
              </a:rPr>
              <a:t>is a company that can fund and/or publish a publication. It also can publish a venue.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it-IT">
                <a:solidFill>
                  <a:schemeClr val="dk1"/>
                </a:solidFill>
              </a:rPr>
              <a:t>Organization</a:t>
            </a:r>
            <a:r>
              <a:rPr lang="it-IT">
                <a:solidFill>
                  <a:schemeClr val="dk1"/>
                </a:solidFill>
              </a:rPr>
              <a:t> is the </a:t>
            </a:r>
            <a:r>
              <a:rPr lang="it-IT">
                <a:solidFill>
                  <a:schemeClr val="dk1"/>
                </a:solidFill>
              </a:rPr>
              <a:t>element of the Partial Exclusive hierarchy w.r.t. Agency.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IT">
                <a:solidFill>
                  <a:schemeClr val="dk1"/>
                </a:solidFill>
              </a:rPr>
              <a:t>For instance, Politecnico di Milano is an organization and we all could be its affiliates.</a:t>
            </a:r>
            <a:endParaRPr>
              <a:solidFill>
                <a:schemeClr val="dk1"/>
              </a:solidFill>
            </a:endParaRPr>
          </a:p>
          <a:p>
            <a:pPr indent="0" lvl="0" marL="0" rtl="0" algn="l">
              <a:spcBef>
                <a:spcPts val="0"/>
              </a:spcBef>
              <a:spcAft>
                <a:spcPts val="0"/>
              </a:spcAft>
              <a:buNone/>
            </a:pPr>
            <a:r>
              <a:t/>
            </a:r>
            <a:endParaRPr/>
          </a:p>
        </p:txBody>
      </p:sp>
      <p:sp>
        <p:nvSpPr>
          <p:cNvPr id="488" name="Google Shape;488;g1b0db0fed43_0_0"/>
          <p:cNvSpPr txBox="1"/>
          <p:nvPr/>
        </p:nvSpPr>
        <p:spPr>
          <a:xfrm>
            <a:off x="159775" y="1568200"/>
            <a:ext cx="3667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it-IT" sz="2400"/>
              <a:t>Agency</a:t>
            </a:r>
            <a:endParaRPr b="1" i="1" sz="2500"/>
          </a:p>
        </p:txBody>
      </p:sp>
      <p:pic>
        <p:nvPicPr>
          <p:cNvPr id="489" name="Google Shape;489;g1b0db0fed43_0_0"/>
          <p:cNvPicPr preferRelativeResize="0"/>
          <p:nvPr/>
        </p:nvPicPr>
        <p:blipFill>
          <a:blip r:embed="rId4">
            <a:alphaModFix/>
          </a:blip>
          <a:stretch>
            <a:fillRect/>
          </a:stretch>
        </p:blipFill>
        <p:spPr>
          <a:xfrm>
            <a:off x="152400" y="6273925"/>
            <a:ext cx="3253200" cy="390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g1b0db0fed43_0_13"/>
          <p:cNvSpPr txBox="1"/>
          <p:nvPr>
            <p:ph type="title"/>
          </p:nvPr>
        </p:nvSpPr>
        <p:spPr>
          <a:xfrm>
            <a:off x="288521" y="139166"/>
            <a:ext cx="8580900" cy="8403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it-IT" sz="3000"/>
              <a:t>ER diagram aspects</a:t>
            </a:r>
            <a:endParaRPr sz="3000"/>
          </a:p>
        </p:txBody>
      </p:sp>
      <p:sp>
        <p:nvSpPr>
          <p:cNvPr id="495" name="Google Shape;495;g1b0db0fed43_0_13"/>
          <p:cNvSpPr txBox="1"/>
          <p:nvPr/>
        </p:nvSpPr>
        <p:spPr>
          <a:xfrm>
            <a:off x="159775" y="5721325"/>
            <a:ext cx="6979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it-IT" sz="1100"/>
              <a:t>Fig 2: Zoom on the Publication and Person concepts from our ER schema</a:t>
            </a:r>
            <a:endParaRPr i="1" sz="1100"/>
          </a:p>
        </p:txBody>
      </p:sp>
      <p:sp>
        <p:nvSpPr>
          <p:cNvPr id="496" name="Google Shape;496;g1b0db0fed43_0_13"/>
          <p:cNvSpPr txBox="1"/>
          <p:nvPr/>
        </p:nvSpPr>
        <p:spPr>
          <a:xfrm>
            <a:off x="288525" y="2481025"/>
            <a:ext cx="2929800" cy="309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it-IT">
                <a:solidFill>
                  <a:schemeClr val="dk1"/>
                </a:solidFill>
              </a:rPr>
              <a:t>Person </a:t>
            </a:r>
            <a:r>
              <a:rPr lang="it-IT">
                <a:solidFill>
                  <a:schemeClr val="dk1"/>
                </a:solidFill>
              </a:rPr>
              <a:t>is identified by the Orcid but we also collect other external identifiers of other platforms as Scopus, Loop and research id.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it-IT">
                <a:solidFill>
                  <a:schemeClr val="dk1"/>
                </a:solidFill>
              </a:rPr>
              <a:t>A </a:t>
            </a:r>
            <a:r>
              <a:rPr b="1" lang="it-IT">
                <a:solidFill>
                  <a:schemeClr val="dk1"/>
                </a:solidFill>
              </a:rPr>
              <a:t>Publication </a:t>
            </a:r>
            <a:r>
              <a:rPr lang="it-IT">
                <a:solidFill>
                  <a:schemeClr val="dk1"/>
                </a:solidFill>
              </a:rPr>
              <a:t>is a document (article, Ph.D. thesis, book, ...) written by users and published in the DBLP database.</a:t>
            </a:r>
            <a:endParaRPr>
              <a:solidFill>
                <a:schemeClr val="dk1"/>
              </a:solidFill>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it-IT">
                <a:solidFill>
                  <a:schemeClr val="dk1"/>
                </a:solidFill>
              </a:rPr>
              <a:t>And also, a Publication can cite and reference other publications.</a:t>
            </a:r>
            <a:endParaRPr/>
          </a:p>
        </p:txBody>
      </p:sp>
      <p:pic>
        <p:nvPicPr>
          <p:cNvPr id="497" name="Google Shape;497;g1b0db0fed43_0_13"/>
          <p:cNvPicPr preferRelativeResize="0"/>
          <p:nvPr/>
        </p:nvPicPr>
        <p:blipFill>
          <a:blip r:embed="rId3">
            <a:alphaModFix/>
          </a:blip>
          <a:stretch>
            <a:fillRect/>
          </a:stretch>
        </p:blipFill>
        <p:spPr>
          <a:xfrm>
            <a:off x="3335625" y="2154463"/>
            <a:ext cx="5808375" cy="3566862"/>
          </a:xfrm>
          <a:prstGeom prst="rect">
            <a:avLst/>
          </a:prstGeom>
          <a:noFill/>
          <a:ln>
            <a:noFill/>
          </a:ln>
        </p:spPr>
      </p:pic>
      <p:sp>
        <p:nvSpPr>
          <p:cNvPr id="498" name="Google Shape;498;g1b0db0fed43_0_13"/>
          <p:cNvSpPr txBox="1"/>
          <p:nvPr/>
        </p:nvSpPr>
        <p:spPr>
          <a:xfrm>
            <a:off x="159775" y="1568200"/>
            <a:ext cx="3667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it-IT" sz="2400"/>
              <a:t>Publication and Person</a:t>
            </a:r>
            <a:endParaRPr b="1" i="1" sz="2500"/>
          </a:p>
        </p:txBody>
      </p:sp>
      <p:pic>
        <p:nvPicPr>
          <p:cNvPr id="499" name="Google Shape;499;g1b0db0fed43_0_13"/>
          <p:cNvPicPr preferRelativeResize="0"/>
          <p:nvPr/>
        </p:nvPicPr>
        <p:blipFill>
          <a:blip r:embed="rId4">
            <a:alphaModFix/>
          </a:blip>
          <a:stretch>
            <a:fillRect/>
          </a:stretch>
        </p:blipFill>
        <p:spPr>
          <a:xfrm>
            <a:off x="152400" y="6273925"/>
            <a:ext cx="3253200" cy="390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g1b0db0fed43_0_25"/>
          <p:cNvSpPr txBox="1"/>
          <p:nvPr>
            <p:ph type="title"/>
          </p:nvPr>
        </p:nvSpPr>
        <p:spPr>
          <a:xfrm>
            <a:off x="288521" y="139166"/>
            <a:ext cx="8580900" cy="8403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it-IT" sz="3000"/>
              <a:t>ER diagram aspects</a:t>
            </a:r>
            <a:endParaRPr sz="3000"/>
          </a:p>
        </p:txBody>
      </p:sp>
      <p:sp>
        <p:nvSpPr>
          <p:cNvPr id="505" name="Google Shape;505;g1b0db0fed43_0_25"/>
          <p:cNvSpPr txBox="1"/>
          <p:nvPr/>
        </p:nvSpPr>
        <p:spPr>
          <a:xfrm>
            <a:off x="148075" y="2422525"/>
            <a:ext cx="3320100" cy="2314200"/>
          </a:xfrm>
          <a:prstGeom prst="rect">
            <a:avLst/>
          </a:prstGeom>
          <a:noFill/>
          <a:ln>
            <a:noFill/>
          </a:ln>
        </p:spPr>
        <p:txBody>
          <a:bodyPr anchorCtr="0" anchor="t" bIns="91425" lIns="91425" spcFirstLastPara="1" rIns="91425" wrap="square" tIns="91425">
            <a:spAutoFit/>
          </a:bodyPr>
          <a:lstStyle/>
          <a:p>
            <a:pPr indent="0" lvl="0" marL="0" marR="76661" rtl="0" algn="l">
              <a:lnSpc>
                <a:spcPct val="124909"/>
              </a:lnSpc>
              <a:spcBef>
                <a:spcPts val="0"/>
              </a:spcBef>
              <a:spcAft>
                <a:spcPts val="0"/>
              </a:spcAft>
              <a:buNone/>
            </a:pPr>
            <a:r>
              <a:rPr b="1" lang="it-IT">
                <a:solidFill>
                  <a:schemeClr val="dk1"/>
                </a:solidFill>
              </a:rPr>
              <a:t>    </a:t>
            </a:r>
            <a:r>
              <a:rPr b="1" lang="it-IT">
                <a:solidFill>
                  <a:schemeClr val="dk1"/>
                </a:solidFill>
              </a:rPr>
              <a:t>Venue </a:t>
            </a:r>
            <a:r>
              <a:rPr lang="it-IT">
                <a:solidFill>
                  <a:schemeClr val="dk1"/>
                </a:solidFill>
              </a:rPr>
              <a:t>is a space where publications</a:t>
            </a:r>
            <a:endParaRPr>
              <a:solidFill>
                <a:schemeClr val="dk1"/>
              </a:solidFill>
            </a:endParaRPr>
          </a:p>
          <a:p>
            <a:pPr indent="0" lvl="0" marL="0" marR="76661" rtl="0" algn="l">
              <a:lnSpc>
                <a:spcPct val="124909"/>
              </a:lnSpc>
              <a:spcBef>
                <a:spcPts val="0"/>
              </a:spcBef>
              <a:spcAft>
                <a:spcPts val="0"/>
              </a:spcAft>
              <a:buNone/>
            </a:pPr>
            <a:r>
              <a:rPr lang="it-IT">
                <a:solidFill>
                  <a:schemeClr val="dk1"/>
                </a:solidFill>
              </a:rPr>
              <a:t>    are shown.</a:t>
            </a:r>
            <a:r>
              <a:rPr lang="it-IT" sz="1700">
                <a:solidFill>
                  <a:schemeClr val="dk1"/>
                </a:solidFill>
              </a:rPr>
              <a:t> </a:t>
            </a:r>
            <a:r>
              <a:rPr lang="it-IT">
                <a:solidFill>
                  <a:schemeClr val="dk1"/>
                </a:solidFill>
              </a:rPr>
              <a:t>Each venue is identified</a:t>
            </a:r>
            <a:endParaRPr>
              <a:solidFill>
                <a:schemeClr val="dk1"/>
              </a:solidFill>
            </a:endParaRPr>
          </a:p>
          <a:p>
            <a:pPr indent="0" lvl="0" marL="0" marR="76661" rtl="0" algn="l">
              <a:lnSpc>
                <a:spcPct val="124909"/>
              </a:lnSpc>
              <a:spcBef>
                <a:spcPts val="0"/>
              </a:spcBef>
              <a:spcAft>
                <a:spcPts val="0"/>
              </a:spcAft>
              <a:buNone/>
            </a:pPr>
            <a:r>
              <a:rPr lang="it-IT">
                <a:solidFill>
                  <a:schemeClr val="dk1"/>
                </a:solidFill>
              </a:rPr>
              <a:t>    by his DOI</a:t>
            </a:r>
            <a:r>
              <a:rPr lang="it-IT" sz="1700">
                <a:solidFill>
                  <a:schemeClr val="dk1"/>
                </a:solidFill>
              </a:rPr>
              <a:t>.</a:t>
            </a:r>
            <a:r>
              <a:rPr lang="it-IT">
                <a:solidFill>
                  <a:schemeClr val="dk1"/>
                </a:solidFill>
              </a:rPr>
              <a:t>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b="1" lang="it-IT">
                <a:solidFill>
                  <a:schemeClr val="dk1"/>
                </a:solidFill>
              </a:rPr>
              <a:t>Conference</a:t>
            </a:r>
            <a:r>
              <a:rPr lang="it-IT">
                <a:solidFill>
                  <a:schemeClr val="dk1"/>
                </a:solidFill>
              </a:rPr>
              <a:t>, </a:t>
            </a:r>
            <a:r>
              <a:rPr b="1" lang="it-IT">
                <a:solidFill>
                  <a:schemeClr val="dk1"/>
                </a:solidFill>
              </a:rPr>
              <a:t>Journal </a:t>
            </a:r>
            <a:r>
              <a:rPr lang="it-IT">
                <a:solidFill>
                  <a:schemeClr val="dk1"/>
                </a:solidFill>
              </a:rPr>
              <a:t>and </a:t>
            </a:r>
            <a:r>
              <a:rPr b="1" lang="it-IT">
                <a:solidFill>
                  <a:schemeClr val="dk1"/>
                </a:solidFill>
              </a:rPr>
              <a:t>Serie </a:t>
            </a:r>
            <a:r>
              <a:rPr lang="it-IT">
                <a:solidFill>
                  <a:schemeClr val="dk1"/>
                </a:solidFill>
              </a:rPr>
              <a:t>are elements of a total exclusive hierarchy of Venue. </a:t>
            </a:r>
            <a:endParaRPr>
              <a:solidFill>
                <a:schemeClr val="dk1"/>
              </a:solidFill>
            </a:endParaRPr>
          </a:p>
        </p:txBody>
      </p:sp>
      <p:pic>
        <p:nvPicPr>
          <p:cNvPr id="506" name="Google Shape;506;g1b0db0fed43_0_25"/>
          <p:cNvPicPr preferRelativeResize="0"/>
          <p:nvPr/>
        </p:nvPicPr>
        <p:blipFill>
          <a:blip r:embed="rId3">
            <a:alphaModFix/>
          </a:blip>
          <a:stretch>
            <a:fillRect/>
          </a:stretch>
        </p:blipFill>
        <p:spPr>
          <a:xfrm>
            <a:off x="3557725" y="1311350"/>
            <a:ext cx="5586275" cy="4710551"/>
          </a:xfrm>
          <a:prstGeom prst="rect">
            <a:avLst/>
          </a:prstGeom>
          <a:noFill/>
          <a:ln>
            <a:noFill/>
          </a:ln>
        </p:spPr>
      </p:pic>
      <p:sp>
        <p:nvSpPr>
          <p:cNvPr id="507" name="Google Shape;507;g1b0db0fed43_0_25"/>
          <p:cNvSpPr txBox="1"/>
          <p:nvPr/>
        </p:nvSpPr>
        <p:spPr>
          <a:xfrm>
            <a:off x="66150" y="5756425"/>
            <a:ext cx="4849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it-IT" sz="1100"/>
              <a:t>Fig 3: Zoom on the Venue concepts from our ER schema</a:t>
            </a:r>
            <a:endParaRPr i="1" sz="1100"/>
          </a:p>
        </p:txBody>
      </p:sp>
      <p:sp>
        <p:nvSpPr>
          <p:cNvPr id="508" name="Google Shape;508;g1b0db0fed43_0_25"/>
          <p:cNvSpPr txBox="1"/>
          <p:nvPr/>
        </p:nvSpPr>
        <p:spPr>
          <a:xfrm>
            <a:off x="159775" y="1568200"/>
            <a:ext cx="3667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it-IT" sz="2400"/>
              <a:t>Venue</a:t>
            </a:r>
            <a:endParaRPr b="1" i="1" sz="2500"/>
          </a:p>
        </p:txBody>
      </p:sp>
      <p:pic>
        <p:nvPicPr>
          <p:cNvPr id="509" name="Google Shape;509;g1b0db0fed43_0_25"/>
          <p:cNvPicPr preferRelativeResize="0"/>
          <p:nvPr/>
        </p:nvPicPr>
        <p:blipFill>
          <a:blip r:embed="rId4">
            <a:alphaModFix/>
          </a:blip>
          <a:stretch>
            <a:fillRect/>
          </a:stretch>
        </p:blipFill>
        <p:spPr>
          <a:xfrm>
            <a:off x="152400" y="6273925"/>
            <a:ext cx="3253200" cy="390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g1b10d539e60_0_0"/>
          <p:cNvSpPr txBox="1"/>
          <p:nvPr>
            <p:ph type="title"/>
          </p:nvPr>
        </p:nvSpPr>
        <p:spPr>
          <a:xfrm>
            <a:off x="288521" y="139166"/>
            <a:ext cx="8580900" cy="8403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it-IT"/>
              <a:t>Neo4j</a:t>
            </a:r>
            <a:endParaRPr/>
          </a:p>
        </p:txBody>
      </p:sp>
      <p:sp>
        <p:nvSpPr>
          <p:cNvPr id="515" name="Google Shape;515;g1b10d539e60_0_0"/>
          <p:cNvSpPr txBox="1"/>
          <p:nvPr>
            <p:ph idx="1" type="body"/>
          </p:nvPr>
        </p:nvSpPr>
        <p:spPr>
          <a:xfrm>
            <a:off x="288600" y="1600200"/>
            <a:ext cx="85809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b="1" i="1" lang="it-IT" sz="2400"/>
              <a:t>Document structure</a:t>
            </a:r>
            <a:endParaRPr b="1" i="1" sz="2400"/>
          </a:p>
          <a:p>
            <a:pPr indent="0" lvl="0" marL="0" rtl="0" algn="l">
              <a:spcBef>
                <a:spcPts val="360"/>
              </a:spcBef>
              <a:spcAft>
                <a:spcPts val="0"/>
              </a:spcAft>
              <a:buNone/>
            </a:pPr>
            <a:r>
              <a:t/>
            </a:r>
            <a:endParaRPr b="1" i="1" sz="2400"/>
          </a:p>
          <a:p>
            <a:pPr indent="-330200" lvl="0" marL="457200" rtl="0" algn="l">
              <a:spcBef>
                <a:spcPts val="360"/>
              </a:spcBef>
              <a:spcAft>
                <a:spcPts val="0"/>
              </a:spcAft>
              <a:buSzPts val="1600"/>
              <a:buChar char="●"/>
            </a:pPr>
            <a:r>
              <a:rPr lang="it-IT" sz="1600"/>
              <a:t>DBLP-Citation-Network V13</a:t>
            </a:r>
            <a:endParaRPr sz="1600"/>
          </a:p>
          <a:p>
            <a:pPr indent="-330200" lvl="1" marL="914400" rtl="0" algn="l">
              <a:spcBef>
                <a:spcPts val="0"/>
              </a:spcBef>
              <a:spcAft>
                <a:spcPts val="0"/>
              </a:spcAft>
              <a:buSzPts val="1600"/>
              <a:buChar char="○"/>
            </a:pPr>
            <a:r>
              <a:rPr lang="it-IT" sz="1400"/>
              <a:t>More complete</a:t>
            </a:r>
            <a:r>
              <a:rPr lang="it-IT" sz="1600"/>
              <a:t> </a:t>
            </a:r>
            <a:endParaRPr sz="1600"/>
          </a:p>
          <a:p>
            <a:pPr indent="-330200" lvl="0" marL="457200" rtl="0" algn="l">
              <a:spcBef>
                <a:spcPts val="0"/>
              </a:spcBef>
              <a:spcAft>
                <a:spcPts val="0"/>
              </a:spcAft>
              <a:buSzPts val="1600"/>
              <a:buChar char="●"/>
            </a:pPr>
            <a:r>
              <a:rPr lang="it-IT" sz="1600"/>
              <a:t>Preprocessing</a:t>
            </a:r>
            <a:endParaRPr sz="1600"/>
          </a:p>
          <a:p>
            <a:pPr indent="-317500" lvl="1" marL="914400" rtl="0" algn="l">
              <a:spcBef>
                <a:spcPts val="0"/>
              </a:spcBef>
              <a:spcAft>
                <a:spcPts val="0"/>
              </a:spcAft>
              <a:buSzPts val="1400"/>
              <a:buChar char="○"/>
            </a:pPr>
            <a:r>
              <a:rPr lang="it-IT" sz="1400"/>
              <a:t>Select small part of publications.</a:t>
            </a:r>
            <a:endParaRPr sz="1400"/>
          </a:p>
          <a:p>
            <a:pPr indent="-317500" lvl="1" marL="914400" rtl="0" algn="l">
              <a:spcBef>
                <a:spcPts val="0"/>
              </a:spcBef>
              <a:spcAft>
                <a:spcPts val="0"/>
              </a:spcAft>
              <a:buSzPts val="1400"/>
              <a:buChar char="○"/>
            </a:pPr>
            <a:r>
              <a:rPr lang="it-IT" sz="1400"/>
              <a:t>Remove authors without name and id</a:t>
            </a:r>
            <a:endParaRPr sz="1400"/>
          </a:p>
          <a:p>
            <a:pPr indent="-317500" lvl="1" marL="914400" rtl="0" algn="l">
              <a:spcBef>
                <a:spcPts val="0"/>
              </a:spcBef>
              <a:spcAft>
                <a:spcPts val="0"/>
              </a:spcAft>
              <a:buSzPts val="1400"/>
              <a:buChar char="○"/>
            </a:pPr>
            <a:r>
              <a:rPr lang="it-IT" sz="1400"/>
              <a:t>Assign id to entities with null id</a:t>
            </a:r>
            <a:endParaRPr sz="1400"/>
          </a:p>
          <a:p>
            <a:pPr indent="-317500" lvl="1" marL="914400" rtl="0" algn="l">
              <a:spcBef>
                <a:spcPts val="0"/>
              </a:spcBef>
              <a:spcAft>
                <a:spcPts val="0"/>
              </a:spcAft>
              <a:buSzPts val="1400"/>
              <a:buChar char="○"/>
            </a:pPr>
            <a:r>
              <a:rPr lang="it-IT" sz="1400"/>
              <a:t>Split name of authors</a:t>
            </a:r>
            <a:endParaRPr sz="1400"/>
          </a:p>
          <a:p>
            <a:pPr indent="-317500" lvl="1" marL="914400" rtl="0" algn="l">
              <a:spcBef>
                <a:spcPts val="0"/>
              </a:spcBef>
              <a:spcAft>
                <a:spcPts val="0"/>
              </a:spcAft>
              <a:buSzPts val="1400"/>
              <a:buChar char="○"/>
            </a:pPr>
            <a:r>
              <a:rPr lang="it-IT" sz="1400"/>
              <a:t>Make some attributes case insensitive</a:t>
            </a:r>
            <a:endParaRPr sz="1400"/>
          </a:p>
          <a:p>
            <a:pPr indent="-317500" lvl="1" marL="914400" rtl="0" algn="l">
              <a:spcBef>
                <a:spcPts val="0"/>
              </a:spcBef>
              <a:spcAft>
                <a:spcPts val="0"/>
              </a:spcAft>
              <a:buSzPts val="1400"/>
              <a:buChar char="○"/>
            </a:pPr>
            <a:r>
              <a:rPr lang="it-IT" sz="1400"/>
              <a:t>Change type of some attributes</a:t>
            </a:r>
            <a:endParaRPr sz="1400"/>
          </a:p>
        </p:txBody>
      </p:sp>
      <p:pic>
        <p:nvPicPr>
          <p:cNvPr id="516" name="Google Shape;516;g1b10d539e60_0_0"/>
          <p:cNvPicPr preferRelativeResize="0"/>
          <p:nvPr/>
        </p:nvPicPr>
        <p:blipFill>
          <a:blip r:embed="rId3">
            <a:alphaModFix/>
          </a:blip>
          <a:stretch>
            <a:fillRect/>
          </a:stretch>
        </p:blipFill>
        <p:spPr>
          <a:xfrm>
            <a:off x="152400" y="6273925"/>
            <a:ext cx="3253200" cy="390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OLI">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2015-05-26T12:27:57Z</dcterms:created>
  <dc:creator>Mattia Brambilla</dc:creator>
</cp:coreProperties>
</file>